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21.xml" ContentType="application/vnd.openxmlformats-officedocument.presentationml.tags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50"/>
  </p:notesMasterIdLst>
  <p:sldIdLst>
    <p:sldId id="256" r:id="rId2"/>
    <p:sldId id="479" r:id="rId3"/>
    <p:sldId id="481" r:id="rId4"/>
    <p:sldId id="484" r:id="rId5"/>
    <p:sldId id="485" r:id="rId6"/>
    <p:sldId id="499" r:id="rId7"/>
    <p:sldId id="500" r:id="rId8"/>
    <p:sldId id="498" r:id="rId9"/>
    <p:sldId id="488" r:id="rId10"/>
    <p:sldId id="489" r:id="rId11"/>
    <p:sldId id="490" r:id="rId12"/>
    <p:sldId id="492" r:id="rId13"/>
    <p:sldId id="429" r:id="rId14"/>
    <p:sldId id="415" r:id="rId15"/>
    <p:sldId id="414" r:id="rId16"/>
    <p:sldId id="494" r:id="rId17"/>
    <p:sldId id="433" r:id="rId18"/>
    <p:sldId id="446" r:id="rId19"/>
    <p:sldId id="443" r:id="rId20"/>
    <p:sldId id="418" r:id="rId21"/>
    <p:sldId id="504" r:id="rId22"/>
    <p:sldId id="420" r:id="rId23"/>
    <p:sldId id="448" r:id="rId24"/>
    <p:sldId id="449" r:id="rId25"/>
    <p:sldId id="450" r:id="rId26"/>
    <p:sldId id="505" r:id="rId27"/>
    <p:sldId id="458" r:id="rId28"/>
    <p:sldId id="456" r:id="rId29"/>
    <p:sldId id="457" r:id="rId30"/>
    <p:sldId id="459" r:id="rId31"/>
    <p:sldId id="460" r:id="rId32"/>
    <p:sldId id="454" r:id="rId33"/>
    <p:sldId id="462" r:id="rId34"/>
    <p:sldId id="463" r:id="rId35"/>
    <p:sldId id="464" r:id="rId36"/>
    <p:sldId id="465" r:id="rId37"/>
    <p:sldId id="466" r:id="rId38"/>
    <p:sldId id="467" r:id="rId39"/>
    <p:sldId id="497" r:id="rId40"/>
    <p:sldId id="503" r:id="rId41"/>
    <p:sldId id="469" r:id="rId42"/>
    <p:sldId id="470" r:id="rId43"/>
    <p:sldId id="472" r:id="rId44"/>
    <p:sldId id="421" r:id="rId45"/>
    <p:sldId id="438" r:id="rId46"/>
    <p:sldId id="422" r:id="rId47"/>
    <p:sldId id="423" r:id="rId48"/>
    <p:sldId id="424" r:id="rId49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FF9999"/>
    <a:srgbClr val="0000FF"/>
    <a:srgbClr val="840E73"/>
    <a:srgbClr val="009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26F2E8-007A-474C-8B29-31CE049018BA}" type="doc">
      <dgm:prSet loTypeId="urn:microsoft.com/office/officeart/2005/8/layout/hList3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2C5B9E33-0C23-4D88-B202-46C14C52BF31}">
      <dgm:prSet phldrT="[Текст]"/>
      <dgm:spPr/>
      <dgm:t>
        <a:bodyPr/>
        <a:lstStyle/>
        <a:p>
          <a:r>
            <a:rPr lang="ru-RU" dirty="0" smtClean="0"/>
            <a:t>Оценка квалификации</a:t>
          </a:r>
          <a:endParaRPr lang="ru-RU" dirty="0"/>
        </a:p>
      </dgm:t>
    </dgm:pt>
    <dgm:pt modelId="{926D1E6A-181D-43D7-B3A5-6C4129227C97}" type="parTrans" cxnId="{A349DDF9-88B5-4BF9-978C-520D6D70401B}">
      <dgm:prSet/>
      <dgm:spPr/>
      <dgm:t>
        <a:bodyPr/>
        <a:lstStyle/>
        <a:p>
          <a:endParaRPr lang="ru-RU"/>
        </a:p>
      </dgm:t>
    </dgm:pt>
    <dgm:pt modelId="{28F488ED-3E53-4998-ADAF-A77E343F149B}" type="sibTrans" cxnId="{A349DDF9-88B5-4BF9-978C-520D6D70401B}">
      <dgm:prSet/>
      <dgm:spPr/>
      <dgm:t>
        <a:bodyPr/>
        <a:lstStyle/>
        <a:p>
          <a:endParaRPr lang="ru-RU"/>
        </a:p>
      </dgm:t>
    </dgm:pt>
    <dgm:pt modelId="{12C8AD51-EAC7-4F5F-BADF-FE0178141EF8}">
      <dgm:prSet phldrT="[Текст]"/>
      <dgm:spPr/>
      <dgm:t>
        <a:bodyPr/>
        <a:lstStyle/>
        <a:p>
          <a:r>
            <a:rPr lang="ru-RU" dirty="0" smtClean="0"/>
            <a:t>Обучение: итоговая аттестация</a:t>
          </a:r>
          <a:endParaRPr lang="ru-RU" dirty="0"/>
        </a:p>
      </dgm:t>
    </dgm:pt>
    <dgm:pt modelId="{D232C72D-796A-471E-984A-6F8BC512ECB1}" type="parTrans" cxnId="{CB80FBDD-9ECA-40B9-BE9C-B05012D6A615}">
      <dgm:prSet/>
      <dgm:spPr/>
      <dgm:t>
        <a:bodyPr/>
        <a:lstStyle/>
        <a:p>
          <a:endParaRPr lang="ru-RU"/>
        </a:p>
      </dgm:t>
    </dgm:pt>
    <dgm:pt modelId="{44248AD2-653D-47D0-94FC-70740423AABC}" type="sibTrans" cxnId="{CB80FBDD-9ECA-40B9-BE9C-B05012D6A615}">
      <dgm:prSet/>
      <dgm:spPr/>
      <dgm:t>
        <a:bodyPr/>
        <a:lstStyle/>
        <a:p>
          <a:endParaRPr lang="ru-RU"/>
        </a:p>
      </dgm:t>
    </dgm:pt>
    <dgm:pt modelId="{278E1C8C-F188-49A8-8573-0E271AC08A3B}">
      <dgm:prSet phldrT="[Текст]"/>
      <dgm:spPr/>
      <dgm:t>
        <a:bodyPr/>
        <a:lstStyle/>
        <a:p>
          <a:r>
            <a:rPr lang="ru-RU" dirty="0" smtClean="0"/>
            <a:t>Независимая оценка квалификации</a:t>
          </a:r>
          <a:endParaRPr lang="ru-RU" dirty="0"/>
        </a:p>
      </dgm:t>
    </dgm:pt>
    <dgm:pt modelId="{B83E514D-9CCA-4F41-A1BB-63BEAE1056EA}" type="parTrans" cxnId="{AEDB72B4-4A33-4672-9DFB-9C66A02D8AF7}">
      <dgm:prSet/>
      <dgm:spPr/>
      <dgm:t>
        <a:bodyPr/>
        <a:lstStyle/>
        <a:p>
          <a:endParaRPr lang="ru-RU"/>
        </a:p>
      </dgm:t>
    </dgm:pt>
    <dgm:pt modelId="{04AB1CED-2DAD-4449-9B85-ED100654D143}" type="sibTrans" cxnId="{AEDB72B4-4A33-4672-9DFB-9C66A02D8AF7}">
      <dgm:prSet/>
      <dgm:spPr/>
      <dgm:t>
        <a:bodyPr/>
        <a:lstStyle/>
        <a:p>
          <a:endParaRPr lang="ru-RU"/>
        </a:p>
      </dgm:t>
    </dgm:pt>
    <dgm:pt modelId="{4CACD344-037A-47F6-B6EB-FA628787A7AD}">
      <dgm:prSet phldrT="[Текст]"/>
      <dgm:spPr/>
      <dgm:t>
        <a:bodyPr/>
        <a:lstStyle/>
        <a:p>
          <a:r>
            <a:rPr lang="ru-RU" dirty="0" smtClean="0"/>
            <a:t>САСв: аттестация</a:t>
          </a:r>
          <a:endParaRPr lang="ru-RU" dirty="0"/>
        </a:p>
      </dgm:t>
    </dgm:pt>
    <dgm:pt modelId="{AE4DFEB2-710E-46DE-B021-16008CC77FBE}" type="parTrans" cxnId="{F7E3AFB0-DD04-4E08-9B63-21C2B6562FB2}">
      <dgm:prSet/>
      <dgm:spPr/>
      <dgm:t>
        <a:bodyPr/>
        <a:lstStyle/>
        <a:p>
          <a:endParaRPr lang="ru-RU"/>
        </a:p>
      </dgm:t>
    </dgm:pt>
    <dgm:pt modelId="{F27A3ADB-2EAE-4164-9882-E74FD00AC564}" type="sibTrans" cxnId="{F7E3AFB0-DD04-4E08-9B63-21C2B6562FB2}">
      <dgm:prSet/>
      <dgm:spPr/>
      <dgm:t>
        <a:bodyPr/>
        <a:lstStyle/>
        <a:p>
          <a:endParaRPr lang="ru-RU"/>
        </a:p>
      </dgm:t>
    </dgm:pt>
    <dgm:pt modelId="{B81AE635-820C-4DF0-A76D-09C5D769F3BD}" type="pres">
      <dgm:prSet presAssocID="{5926F2E8-007A-474C-8B29-31CE049018B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472EB-CB5E-4F8C-8D58-FAE6AB4C20C0}" type="pres">
      <dgm:prSet presAssocID="{2C5B9E33-0C23-4D88-B202-46C14C52BF31}" presName="roof" presStyleLbl="dkBgShp" presStyleIdx="0" presStyleCnt="2"/>
      <dgm:spPr/>
      <dgm:t>
        <a:bodyPr/>
        <a:lstStyle/>
        <a:p>
          <a:endParaRPr lang="ru-RU"/>
        </a:p>
      </dgm:t>
    </dgm:pt>
    <dgm:pt modelId="{D7816D88-A5F5-46E0-BF34-8B76BB731A8B}" type="pres">
      <dgm:prSet presAssocID="{2C5B9E33-0C23-4D88-B202-46C14C52BF31}" presName="pillars" presStyleCnt="0"/>
      <dgm:spPr/>
    </dgm:pt>
    <dgm:pt modelId="{F7F71910-B47D-4137-9E78-260F5E7D84D9}" type="pres">
      <dgm:prSet presAssocID="{2C5B9E33-0C23-4D88-B202-46C14C52BF31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CAD2A4-8065-405B-B524-1B04DFACA8AA}" type="pres">
      <dgm:prSet presAssocID="{278E1C8C-F188-49A8-8573-0E271AC08A3B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46AA68-5861-4CFF-B89F-0548D2541240}" type="pres">
      <dgm:prSet presAssocID="{4CACD344-037A-47F6-B6EB-FA628787A7A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5ACEAE-5DBB-4529-8223-327E4A3EDA42}" type="pres">
      <dgm:prSet presAssocID="{2C5B9E33-0C23-4D88-B202-46C14C52BF31}" presName="base" presStyleLbl="dkBgShp" presStyleIdx="1" presStyleCnt="2"/>
      <dgm:spPr/>
    </dgm:pt>
  </dgm:ptLst>
  <dgm:cxnLst>
    <dgm:cxn modelId="{CC8E22FE-41D7-41E5-9BCD-ECAF4BF9FF0C}" type="presOf" srcId="{5926F2E8-007A-474C-8B29-31CE049018BA}" destId="{B81AE635-820C-4DF0-A76D-09C5D769F3BD}" srcOrd="0" destOrd="0" presId="urn:microsoft.com/office/officeart/2005/8/layout/hList3"/>
    <dgm:cxn modelId="{A43C1C3D-8B1C-4D27-8DCE-6D50825BF505}" type="presOf" srcId="{4CACD344-037A-47F6-B6EB-FA628787A7AD}" destId="{FD46AA68-5861-4CFF-B89F-0548D2541240}" srcOrd="0" destOrd="0" presId="urn:microsoft.com/office/officeart/2005/8/layout/hList3"/>
    <dgm:cxn modelId="{AEDB72B4-4A33-4672-9DFB-9C66A02D8AF7}" srcId="{2C5B9E33-0C23-4D88-B202-46C14C52BF31}" destId="{278E1C8C-F188-49A8-8573-0E271AC08A3B}" srcOrd="1" destOrd="0" parTransId="{B83E514D-9CCA-4F41-A1BB-63BEAE1056EA}" sibTransId="{04AB1CED-2DAD-4449-9B85-ED100654D143}"/>
    <dgm:cxn modelId="{C7240C41-A16D-4399-AA02-F04D994178C0}" type="presOf" srcId="{2C5B9E33-0C23-4D88-B202-46C14C52BF31}" destId="{84F472EB-CB5E-4F8C-8D58-FAE6AB4C20C0}" srcOrd="0" destOrd="0" presId="urn:microsoft.com/office/officeart/2005/8/layout/hList3"/>
    <dgm:cxn modelId="{CB80FBDD-9ECA-40B9-BE9C-B05012D6A615}" srcId="{2C5B9E33-0C23-4D88-B202-46C14C52BF31}" destId="{12C8AD51-EAC7-4F5F-BADF-FE0178141EF8}" srcOrd="0" destOrd="0" parTransId="{D232C72D-796A-471E-984A-6F8BC512ECB1}" sibTransId="{44248AD2-653D-47D0-94FC-70740423AABC}"/>
    <dgm:cxn modelId="{A349DDF9-88B5-4BF9-978C-520D6D70401B}" srcId="{5926F2E8-007A-474C-8B29-31CE049018BA}" destId="{2C5B9E33-0C23-4D88-B202-46C14C52BF31}" srcOrd="0" destOrd="0" parTransId="{926D1E6A-181D-43D7-B3A5-6C4129227C97}" sibTransId="{28F488ED-3E53-4998-ADAF-A77E343F149B}"/>
    <dgm:cxn modelId="{A7782F7E-2DB7-4950-B82B-18CDC8614569}" type="presOf" srcId="{278E1C8C-F188-49A8-8573-0E271AC08A3B}" destId="{E4CAD2A4-8065-405B-B524-1B04DFACA8AA}" srcOrd="0" destOrd="0" presId="urn:microsoft.com/office/officeart/2005/8/layout/hList3"/>
    <dgm:cxn modelId="{008F3485-CC18-4DE3-A40C-B9E1BF5AF65A}" type="presOf" srcId="{12C8AD51-EAC7-4F5F-BADF-FE0178141EF8}" destId="{F7F71910-B47D-4137-9E78-260F5E7D84D9}" srcOrd="0" destOrd="0" presId="urn:microsoft.com/office/officeart/2005/8/layout/hList3"/>
    <dgm:cxn modelId="{F7E3AFB0-DD04-4E08-9B63-21C2B6562FB2}" srcId="{2C5B9E33-0C23-4D88-B202-46C14C52BF31}" destId="{4CACD344-037A-47F6-B6EB-FA628787A7AD}" srcOrd="2" destOrd="0" parTransId="{AE4DFEB2-710E-46DE-B021-16008CC77FBE}" sibTransId="{F27A3ADB-2EAE-4164-9882-E74FD00AC564}"/>
    <dgm:cxn modelId="{124AF305-E28E-4D5D-AC22-94D0A7825E4A}" type="presParOf" srcId="{B81AE635-820C-4DF0-A76D-09C5D769F3BD}" destId="{84F472EB-CB5E-4F8C-8D58-FAE6AB4C20C0}" srcOrd="0" destOrd="0" presId="urn:microsoft.com/office/officeart/2005/8/layout/hList3"/>
    <dgm:cxn modelId="{0FB8981C-A80D-40B1-8494-95F6CE5DB8FC}" type="presParOf" srcId="{B81AE635-820C-4DF0-A76D-09C5D769F3BD}" destId="{D7816D88-A5F5-46E0-BF34-8B76BB731A8B}" srcOrd="1" destOrd="0" presId="urn:microsoft.com/office/officeart/2005/8/layout/hList3"/>
    <dgm:cxn modelId="{6494C1A8-537A-4300-8610-5C11F142EE1A}" type="presParOf" srcId="{D7816D88-A5F5-46E0-BF34-8B76BB731A8B}" destId="{F7F71910-B47D-4137-9E78-260F5E7D84D9}" srcOrd="0" destOrd="0" presId="urn:microsoft.com/office/officeart/2005/8/layout/hList3"/>
    <dgm:cxn modelId="{E65AF71D-01D4-4BD1-BEE9-9FD604D897CD}" type="presParOf" srcId="{D7816D88-A5F5-46E0-BF34-8B76BB731A8B}" destId="{E4CAD2A4-8065-405B-B524-1B04DFACA8AA}" srcOrd="1" destOrd="0" presId="urn:microsoft.com/office/officeart/2005/8/layout/hList3"/>
    <dgm:cxn modelId="{A79F4DD1-E04F-4D55-BD3F-A52D14183255}" type="presParOf" srcId="{D7816D88-A5F5-46E0-BF34-8B76BB731A8B}" destId="{FD46AA68-5861-4CFF-B89F-0548D2541240}" srcOrd="2" destOrd="0" presId="urn:microsoft.com/office/officeart/2005/8/layout/hList3"/>
    <dgm:cxn modelId="{2112B593-0033-485D-A54C-36BF26D480EB}" type="presParOf" srcId="{B81AE635-820C-4DF0-A76D-09C5D769F3BD}" destId="{315ACEAE-5DBB-4529-8223-327E4A3EDA42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FCEC6D2-45A1-4A4C-B838-B9D80AA3562E}" type="doc">
      <dgm:prSet loTypeId="urn:microsoft.com/office/officeart/2005/8/layout/vProcess5" loCatId="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39861638-E7C5-0547-8272-12EBB57F0D60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Формирование сети ЦОК в соответствии с потребностями рынка труда</a:t>
          </a:r>
          <a:endParaRPr lang="ru-RU" dirty="0">
            <a:solidFill>
              <a:srgbClr val="000000"/>
            </a:solidFill>
          </a:endParaRPr>
        </a:p>
      </dgm:t>
    </dgm:pt>
    <dgm:pt modelId="{0E0CE493-8944-2248-8426-30051D0E46FE}" type="parTrans" cxnId="{B3128302-CDD6-E94E-9433-CC96AFAF38F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F908BDE8-B2B6-0646-B4B8-A0EECF0FE281}" type="sibTrans" cxnId="{B3128302-CDD6-E94E-9433-CC96AFAF38F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B75AF4C-6F93-6949-B60C-D8AD9F486711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Конкретные требования к оснащенности ЦОК и испытательной базе</a:t>
          </a:r>
          <a:endParaRPr lang="ru-RU" dirty="0">
            <a:solidFill>
              <a:srgbClr val="000000"/>
            </a:solidFill>
          </a:endParaRPr>
        </a:p>
      </dgm:t>
    </dgm:pt>
    <dgm:pt modelId="{A159C2B6-ED3D-2B40-B927-CBBDD8DDA82C}" type="parTrans" cxnId="{2C2847CF-1132-8F49-A344-3F1D688F4CAD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23CC7F5-F8EE-A24F-B6DE-22ED624EBB20}" type="sibTrans" cxnId="{2C2847CF-1132-8F49-A344-3F1D688F4CAD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3C5D2158-AC63-0B42-99A2-15533E4461AB}">
      <dgm:prSet phldrT="[Текст]"/>
      <dgm:spPr/>
      <dgm:t>
        <a:bodyPr/>
        <a:lstStyle/>
        <a:p>
          <a:r>
            <a:rPr lang="ru-RU" dirty="0" smtClean="0">
              <a:solidFill>
                <a:srgbClr val="000000"/>
              </a:solidFill>
            </a:rPr>
            <a:t>Квалифицированный персонал ЦОК</a:t>
          </a:r>
          <a:endParaRPr lang="ru-RU" dirty="0">
            <a:solidFill>
              <a:srgbClr val="000000"/>
            </a:solidFill>
          </a:endParaRPr>
        </a:p>
      </dgm:t>
    </dgm:pt>
    <dgm:pt modelId="{8FA74A77-5782-9F48-8185-31352E52E8BD}" type="parTrans" cxnId="{A5ABF8B6-D8F4-F341-B5DA-30FDD2CB6E5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A6FB5169-CE19-EA44-9987-B6EE1359A84C}" type="sibTrans" cxnId="{A5ABF8B6-D8F4-F341-B5DA-30FDD2CB6E5A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A0ED43EE-FA5C-D745-B20D-7820F41C5156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0000"/>
              </a:solidFill>
            </a:rPr>
            <a:t>Единые процедуры профессионального экзамена и оценочные средства</a:t>
          </a:r>
          <a:endParaRPr lang="ru-RU" dirty="0">
            <a:solidFill>
              <a:srgbClr val="000000"/>
            </a:solidFill>
          </a:endParaRPr>
        </a:p>
      </dgm:t>
    </dgm:pt>
    <dgm:pt modelId="{067F9A10-BD62-4545-8778-A652A1DF007F}" type="parTrans" cxnId="{262DAEE0-A242-FB47-9A6F-C4E203279F1F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2C062EF-85D0-9B4E-A8DD-62A09B78ABAD}" type="sibTrans" cxnId="{262DAEE0-A242-FB47-9A6F-C4E203279F1F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675F7780-3C31-FE46-9922-B961C86D8F0F}">
      <dgm:prSet phldrT="[Текст]"/>
      <dgm:spPr/>
      <dgm:t>
        <a:bodyPr/>
        <a:lstStyle/>
        <a:p>
          <a:pPr algn="ctr"/>
          <a:r>
            <a:rPr lang="ru-RU" dirty="0" smtClean="0">
              <a:solidFill>
                <a:srgbClr val="000000"/>
              </a:solidFill>
            </a:rPr>
            <a:t>Контроль деятельности ЦОК</a:t>
          </a:r>
          <a:endParaRPr lang="ru-RU" dirty="0">
            <a:solidFill>
              <a:srgbClr val="000000"/>
            </a:solidFill>
          </a:endParaRPr>
        </a:p>
      </dgm:t>
    </dgm:pt>
    <dgm:pt modelId="{2E1793D5-71A8-5445-8E48-02B5C592C0AE}" type="parTrans" cxnId="{5EF86507-702D-E746-BEA5-144DB5C68F52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9B79DEDC-D341-004A-B5D9-CBF08D8ABE66}" type="sibTrans" cxnId="{5EF86507-702D-E746-BEA5-144DB5C68F52}">
      <dgm:prSet/>
      <dgm:spPr/>
      <dgm:t>
        <a:bodyPr/>
        <a:lstStyle/>
        <a:p>
          <a:endParaRPr lang="ru-RU">
            <a:solidFill>
              <a:srgbClr val="000000"/>
            </a:solidFill>
          </a:endParaRPr>
        </a:p>
      </dgm:t>
    </dgm:pt>
    <dgm:pt modelId="{BADE85E1-16A5-2744-A953-1B31273B8730}" type="pres">
      <dgm:prSet presAssocID="{0FCEC6D2-45A1-4A4C-B838-B9D80AA3562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0C91C39-CFA0-834B-A761-0B7B5EF72746}" type="pres">
      <dgm:prSet presAssocID="{0FCEC6D2-45A1-4A4C-B838-B9D80AA3562E}" presName="dummyMaxCanvas" presStyleCnt="0">
        <dgm:presLayoutVars/>
      </dgm:prSet>
      <dgm:spPr/>
    </dgm:pt>
    <dgm:pt modelId="{052386D1-0FB0-2B44-AFDD-912CC04EFACB}" type="pres">
      <dgm:prSet presAssocID="{0FCEC6D2-45A1-4A4C-B838-B9D80AA3562E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312BAE4-F770-2748-B0CD-8A05F4C9FE48}" type="pres">
      <dgm:prSet presAssocID="{0FCEC6D2-45A1-4A4C-B838-B9D80AA3562E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D62998-01DB-C340-9BA6-C3D7DAA98343}" type="pres">
      <dgm:prSet presAssocID="{0FCEC6D2-45A1-4A4C-B838-B9D80AA3562E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82248E-081B-B648-9918-366E4D5560DC}" type="pres">
      <dgm:prSet presAssocID="{0FCEC6D2-45A1-4A4C-B838-B9D80AA3562E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8C307B-C89A-A842-9172-4968919E3149}" type="pres">
      <dgm:prSet presAssocID="{0FCEC6D2-45A1-4A4C-B838-B9D80AA3562E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AFD5E5-6A0E-8745-A052-F8297D2E26F0}" type="pres">
      <dgm:prSet presAssocID="{0FCEC6D2-45A1-4A4C-B838-B9D80AA3562E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09F5FC-A986-6147-9FF5-089E59779297}" type="pres">
      <dgm:prSet presAssocID="{0FCEC6D2-45A1-4A4C-B838-B9D80AA3562E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6681B4-3C51-FD45-AEAA-DE5A9661592F}" type="pres">
      <dgm:prSet presAssocID="{0FCEC6D2-45A1-4A4C-B838-B9D80AA3562E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759A98-48A2-4E45-933B-6CC824AFC756}" type="pres">
      <dgm:prSet presAssocID="{0FCEC6D2-45A1-4A4C-B838-B9D80AA3562E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7DB2EA-D421-D042-ABA5-5A54AA92B16C}" type="pres">
      <dgm:prSet presAssocID="{0FCEC6D2-45A1-4A4C-B838-B9D80AA3562E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5DAFB-3540-9C48-9652-53B336B7E7D7}" type="pres">
      <dgm:prSet presAssocID="{0FCEC6D2-45A1-4A4C-B838-B9D80AA3562E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341C5BE-030E-6C43-816B-A0C44FB12DCC}" type="pres">
      <dgm:prSet presAssocID="{0FCEC6D2-45A1-4A4C-B838-B9D80AA3562E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5A2DB72-BF11-2244-8DF4-0024D47F4FB8}" type="pres">
      <dgm:prSet presAssocID="{0FCEC6D2-45A1-4A4C-B838-B9D80AA3562E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9F3AB3-60B3-2347-B524-225B401A8B9C}" type="pres">
      <dgm:prSet presAssocID="{0FCEC6D2-45A1-4A4C-B838-B9D80AA3562E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DAC48A-C412-1E42-9763-F3DA1F4DA93B}" type="presOf" srcId="{B2C062EF-85D0-9B4E-A8DD-62A09B78ABAD}" destId="{1E759A98-48A2-4E45-933B-6CC824AFC756}" srcOrd="0" destOrd="0" presId="urn:microsoft.com/office/officeart/2005/8/layout/vProcess5"/>
    <dgm:cxn modelId="{5EF86507-702D-E746-BEA5-144DB5C68F52}" srcId="{0FCEC6D2-45A1-4A4C-B838-B9D80AA3562E}" destId="{675F7780-3C31-FE46-9922-B961C86D8F0F}" srcOrd="4" destOrd="0" parTransId="{2E1793D5-71A8-5445-8E48-02B5C592C0AE}" sibTransId="{9B79DEDC-D341-004A-B5D9-CBF08D8ABE66}"/>
    <dgm:cxn modelId="{EF802DEF-3C9F-1B4A-A3BC-63863AF1D977}" type="presOf" srcId="{3C5D2158-AC63-0B42-99A2-15533E4461AB}" destId="{70D62998-01DB-C340-9BA6-C3D7DAA98343}" srcOrd="0" destOrd="0" presId="urn:microsoft.com/office/officeart/2005/8/layout/vProcess5"/>
    <dgm:cxn modelId="{7AD50196-8171-C14D-A56A-CB43758F446F}" type="presOf" srcId="{F908BDE8-B2B6-0646-B4B8-A0EECF0FE281}" destId="{F9AFD5E5-6A0E-8745-A052-F8297D2E26F0}" srcOrd="0" destOrd="0" presId="urn:microsoft.com/office/officeart/2005/8/layout/vProcess5"/>
    <dgm:cxn modelId="{A5ABF8B6-D8F4-F341-B5DA-30FDD2CB6E5A}" srcId="{0FCEC6D2-45A1-4A4C-B838-B9D80AA3562E}" destId="{3C5D2158-AC63-0B42-99A2-15533E4461AB}" srcOrd="2" destOrd="0" parTransId="{8FA74A77-5782-9F48-8185-31352E52E8BD}" sibTransId="{A6FB5169-CE19-EA44-9987-B6EE1359A84C}"/>
    <dgm:cxn modelId="{A80C4F6D-69FF-8943-94F7-8E62B68FE4E8}" type="presOf" srcId="{0FCEC6D2-45A1-4A4C-B838-B9D80AA3562E}" destId="{BADE85E1-16A5-2744-A953-1B31273B8730}" srcOrd="0" destOrd="0" presId="urn:microsoft.com/office/officeart/2005/8/layout/vProcess5"/>
    <dgm:cxn modelId="{B3128302-CDD6-E94E-9433-CC96AFAF38FA}" srcId="{0FCEC6D2-45A1-4A4C-B838-B9D80AA3562E}" destId="{39861638-E7C5-0547-8272-12EBB57F0D60}" srcOrd="0" destOrd="0" parTransId="{0E0CE493-8944-2248-8426-30051D0E46FE}" sibTransId="{F908BDE8-B2B6-0646-B4B8-A0EECF0FE281}"/>
    <dgm:cxn modelId="{6F9AD4C2-05D7-A84D-975B-54B35EDBC6CF}" type="presOf" srcId="{A6FB5169-CE19-EA44-9987-B6EE1359A84C}" destId="{696681B4-3C51-FD45-AEAA-DE5A9661592F}" srcOrd="0" destOrd="0" presId="urn:microsoft.com/office/officeart/2005/8/layout/vProcess5"/>
    <dgm:cxn modelId="{58326A10-8491-B343-B271-E896A6753D1B}" type="presOf" srcId="{6B75AF4C-6F93-6949-B60C-D8AD9F486711}" destId="{86C5DAFB-3540-9C48-9652-53B336B7E7D7}" srcOrd="1" destOrd="0" presId="urn:microsoft.com/office/officeart/2005/8/layout/vProcess5"/>
    <dgm:cxn modelId="{CC62F042-65C6-E44A-81BB-4429E72C1CFC}" type="presOf" srcId="{39861638-E7C5-0547-8272-12EBB57F0D60}" destId="{1F7DB2EA-D421-D042-ABA5-5A54AA92B16C}" srcOrd="1" destOrd="0" presId="urn:microsoft.com/office/officeart/2005/8/layout/vProcess5"/>
    <dgm:cxn modelId="{13722211-0983-B048-ACC7-056CEC57509D}" type="presOf" srcId="{A0ED43EE-FA5C-D745-B20D-7820F41C5156}" destId="{0382248E-081B-B648-9918-366E4D5560DC}" srcOrd="0" destOrd="0" presId="urn:microsoft.com/office/officeart/2005/8/layout/vProcess5"/>
    <dgm:cxn modelId="{33322067-8346-B34F-92F3-B8BBB36A142D}" type="presOf" srcId="{A0ED43EE-FA5C-D745-B20D-7820F41C5156}" destId="{F5A2DB72-BF11-2244-8DF4-0024D47F4FB8}" srcOrd="1" destOrd="0" presId="urn:microsoft.com/office/officeart/2005/8/layout/vProcess5"/>
    <dgm:cxn modelId="{2D889EF3-85EE-AC47-A4BE-045B770CC351}" type="presOf" srcId="{675F7780-3C31-FE46-9922-B961C86D8F0F}" destId="{529F3AB3-60B3-2347-B524-225B401A8B9C}" srcOrd="1" destOrd="0" presId="urn:microsoft.com/office/officeart/2005/8/layout/vProcess5"/>
    <dgm:cxn modelId="{89444352-4D49-3049-9BE7-88E8C8100504}" type="presOf" srcId="{3C5D2158-AC63-0B42-99A2-15533E4461AB}" destId="{5341C5BE-030E-6C43-816B-A0C44FB12DCC}" srcOrd="1" destOrd="0" presId="urn:microsoft.com/office/officeart/2005/8/layout/vProcess5"/>
    <dgm:cxn modelId="{262DAEE0-A242-FB47-9A6F-C4E203279F1F}" srcId="{0FCEC6D2-45A1-4A4C-B838-B9D80AA3562E}" destId="{A0ED43EE-FA5C-D745-B20D-7820F41C5156}" srcOrd="3" destOrd="0" parTransId="{067F9A10-BD62-4545-8778-A652A1DF007F}" sibTransId="{B2C062EF-85D0-9B4E-A8DD-62A09B78ABAD}"/>
    <dgm:cxn modelId="{2C2847CF-1132-8F49-A344-3F1D688F4CAD}" srcId="{0FCEC6D2-45A1-4A4C-B838-B9D80AA3562E}" destId="{6B75AF4C-6F93-6949-B60C-D8AD9F486711}" srcOrd="1" destOrd="0" parTransId="{A159C2B6-ED3D-2B40-B927-CBBDD8DDA82C}" sibTransId="{B23CC7F5-F8EE-A24F-B6DE-22ED624EBB20}"/>
    <dgm:cxn modelId="{69AA1C6A-3C57-6E43-9D35-11EC48894BF6}" type="presOf" srcId="{B23CC7F5-F8EE-A24F-B6DE-22ED624EBB20}" destId="{2309F5FC-A986-6147-9FF5-089E59779297}" srcOrd="0" destOrd="0" presId="urn:microsoft.com/office/officeart/2005/8/layout/vProcess5"/>
    <dgm:cxn modelId="{2475431E-6958-3A47-8DA5-05EE5AEA1658}" type="presOf" srcId="{39861638-E7C5-0547-8272-12EBB57F0D60}" destId="{052386D1-0FB0-2B44-AFDD-912CC04EFACB}" srcOrd="0" destOrd="0" presId="urn:microsoft.com/office/officeart/2005/8/layout/vProcess5"/>
    <dgm:cxn modelId="{228FE4C5-3863-9E42-A5ED-94C8E90BB4E0}" type="presOf" srcId="{675F7780-3C31-FE46-9922-B961C86D8F0F}" destId="{D78C307B-C89A-A842-9172-4968919E3149}" srcOrd="0" destOrd="0" presId="urn:microsoft.com/office/officeart/2005/8/layout/vProcess5"/>
    <dgm:cxn modelId="{53501DAE-E62B-F541-BDE3-2CC6BAB05378}" type="presOf" srcId="{6B75AF4C-6F93-6949-B60C-D8AD9F486711}" destId="{F312BAE4-F770-2748-B0CD-8A05F4C9FE48}" srcOrd="0" destOrd="0" presId="urn:microsoft.com/office/officeart/2005/8/layout/vProcess5"/>
    <dgm:cxn modelId="{E807B76E-B929-3F48-A6EA-5FA56CDF9AF6}" type="presParOf" srcId="{BADE85E1-16A5-2744-A953-1B31273B8730}" destId="{50C91C39-CFA0-834B-A761-0B7B5EF72746}" srcOrd="0" destOrd="0" presId="urn:microsoft.com/office/officeart/2005/8/layout/vProcess5"/>
    <dgm:cxn modelId="{7816B55F-2883-4548-8AC2-C0D4F1235000}" type="presParOf" srcId="{BADE85E1-16A5-2744-A953-1B31273B8730}" destId="{052386D1-0FB0-2B44-AFDD-912CC04EFACB}" srcOrd="1" destOrd="0" presId="urn:microsoft.com/office/officeart/2005/8/layout/vProcess5"/>
    <dgm:cxn modelId="{F66591FF-004D-2C42-982D-42E68BFCFBF9}" type="presParOf" srcId="{BADE85E1-16A5-2744-A953-1B31273B8730}" destId="{F312BAE4-F770-2748-B0CD-8A05F4C9FE48}" srcOrd="2" destOrd="0" presId="urn:microsoft.com/office/officeart/2005/8/layout/vProcess5"/>
    <dgm:cxn modelId="{21E57F51-AF03-514C-B540-10E6A890C6BD}" type="presParOf" srcId="{BADE85E1-16A5-2744-A953-1B31273B8730}" destId="{70D62998-01DB-C340-9BA6-C3D7DAA98343}" srcOrd="3" destOrd="0" presId="urn:microsoft.com/office/officeart/2005/8/layout/vProcess5"/>
    <dgm:cxn modelId="{4E33FA64-EC95-6C4A-A7D7-B2A22B2224AF}" type="presParOf" srcId="{BADE85E1-16A5-2744-A953-1B31273B8730}" destId="{0382248E-081B-B648-9918-366E4D5560DC}" srcOrd="4" destOrd="0" presId="urn:microsoft.com/office/officeart/2005/8/layout/vProcess5"/>
    <dgm:cxn modelId="{A1D12559-288E-7B40-9FB0-AD4B8BAA5317}" type="presParOf" srcId="{BADE85E1-16A5-2744-A953-1B31273B8730}" destId="{D78C307B-C89A-A842-9172-4968919E3149}" srcOrd="5" destOrd="0" presId="urn:microsoft.com/office/officeart/2005/8/layout/vProcess5"/>
    <dgm:cxn modelId="{C72AC224-1A0B-664D-895E-8BC99900CDC7}" type="presParOf" srcId="{BADE85E1-16A5-2744-A953-1B31273B8730}" destId="{F9AFD5E5-6A0E-8745-A052-F8297D2E26F0}" srcOrd="6" destOrd="0" presId="urn:microsoft.com/office/officeart/2005/8/layout/vProcess5"/>
    <dgm:cxn modelId="{1E6CD361-8F21-FD43-9707-CAFAE0410FDA}" type="presParOf" srcId="{BADE85E1-16A5-2744-A953-1B31273B8730}" destId="{2309F5FC-A986-6147-9FF5-089E59779297}" srcOrd="7" destOrd="0" presId="urn:microsoft.com/office/officeart/2005/8/layout/vProcess5"/>
    <dgm:cxn modelId="{7EAD5EE0-F8B1-C149-B551-E2124062C569}" type="presParOf" srcId="{BADE85E1-16A5-2744-A953-1B31273B8730}" destId="{696681B4-3C51-FD45-AEAA-DE5A9661592F}" srcOrd="8" destOrd="0" presId="urn:microsoft.com/office/officeart/2005/8/layout/vProcess5"/>
    <dgm:cxn modelId="{F16FEF9B-541E-524E-917D-C1C1EBC00A73}" type="presParOf" srcId="{BADE85E1-16A5-2744-A953-1B31273B8730}" destId="{1E759A98-48A2-4E45-933B-6CC824AFC756}" srcOrd="9" destOrd="0" presId="urn:microsoft.com/office/officeart/2005/8/layout/vProcess5"/>
    <dgm:cxn modelId="{E8FFDFA6-2712-D248-A087-DF8F6DF40F20}" type="presParOf" srcId="{BADE85E1-16A5-2744-A953-1B31273B8730}" destId="{1F7DB2EA-D421-D042-ABA5-5A54AA92B16C}" srcOrd="10" destOrd="0" presId="urn:microsoft.com/office/officeart/2005/8/layout/vProcess5"/>
    <dgm:cxn modelId="{FBD789AB-0C54-2A4D-8083-A9CA4F755555}" type="presParOf" srcId="{BADE85E1-16A5-2744-A953-1B31273B8730}" destId="{86C5DAFB-3540-9C48-9652-53B336B7E7D7}" srcOrd="11" destOrd="0" presId="urn:microsoft.com/office/officeart/2005/8/layout/vProcess5"/>
    <dgm:cxn modelId="{BB5BF8BC-ED6B-C944-B67F-1BE041843334}" type="presParOf" srcId="{BADE85E1-16A5-2744-A953-1B31273B8730}" destId="{5341C5BE-030E-6C43-816B-A0C44FB12DCC}" srcOrd="12" destOrd="0" presId="urn:microsoft.com/office/officeart/2005/8/layout/vProcess5"/>
    <dgm:cxn modelId="{E41EA050-A82A-2D4A-B5F8-91EFCF691B16}" type="presParOf" srcId="{BADE85E1-16A5-2744-A953-1B31273B8730}" destId="{F5A2DB72-BF11-2244-8DF4-0024D47F4FB8}" srcOrd="13" destOrd="0" presId="urn:microsoft.com/office/officeart/2005/8/layout/vProcess5"/>
    <dgm:cxn modelId="{937F574F-4A45-2741-A235-9AB3C3BC435D}" type="presParOf" srcId="{BADE85E1-16A5-2744-A953-1B31273B8730}" destId="{529F3AB3-60B3-2347-B524-225B401A8B9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527ABF-7423-9040-B1AA-4A73A43CCF63}" type="doc">
      <dgm:prSet loTypeId="urn:microsoft.com/office/officeart/2005/8/layout/hierarchy1" loCatId="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1BD02F-DFFA-2347-9B98-81DD6C340C7B}">
      <dgm:prSet phldrT="[Текст]"/>
      <dgm:spPr/>
      <dgm:t>
        <a:bodyPr/>
        <a:lstStyle/>
        <a:p>
          <a:r>
            <a:rPr lang="ru-RU" dirty="0" smtClean="0"/>
            <a:t>Профессиональный экзамен</a:t>
          </a:r>
          <a:endParaRPr lang="ru-RU" dirty="0"/>
        </a:p>
      </dgm:t>
    </dgm:pt>
    <dgm:pt modelId="{8D9994ED-7780-7F41-9F11-FFEE032B8102}" type="parTrans" cxnId="{2602993F-0CC5-FE42-AB5C-172618B50501}">
      <dgm:prSet/>
      <dgm:spPr/>
      <dgm:t>
        <a:bodyPr/>
        <a:lstStyle/>
        <a:p>
          <a:endParaRPr lang="ru-RU"/>
        </a:p>
      </dgm:t>
    </dgm:pt>
    <dgm:pt modelId="{4643FF6A-B5D6-7E46-A323-1D24221936BB}" type="sibTrans" cxnId="{2602993F-0CC5-FE42-AB5C-172618B50501}">
      <dgm:prSet/>
      <dgm:spPr/>
      <dgm:t>
        <a:bodyPr/>
        <a:lstStyle/>
        <a:p>
          <a:endParaRPr lang="ru-RU"/>
        </a:p>
      </dgm:t>
    </dgm:pt>
    <dgm:pt modelId="{48E0A0E5-5A9D-F74C-95AC-1C4E56660A94}">
      <dgm:prSet phldrT="[Текст]"/>
      <dgm:spPr/>
      <dgm:t>
        <a:bodyPr/>
        <a:lstStyle/>
        <a:p>
          <a:r>
            <a:rPr lang="ru-RU" dirty="0" smtClean="0"/>
            <a:t>Практическая часть</a:t>
          </a:r>
          <a:endParaRPr lang="ru-RU" dirty="0"/>
        </a:p>
      </dgm:t>
    </dgm:pt>
    <dgm:pt modelId="{7E503AAB-A69F-4446-98D9-DBD145B42CCB}" type="parTrans" cxnId="{FA987613-CF21-424F-A74C-31958740B9BF}">
      <dgm:prSet/>
      <dgm:spPr/>
      <dgm:t>
        <a:bodyPr/>
        <a:lstStyle/>
        <a:p>
          <a:endParaRPr lang="ru-RU"/>
        </a:p>
      </dgm:t>
    </dgm:pt>
    <dgm:pt modelId="{F19C2D03-3D10-6D4E-9E89-86890017EED9}" type="sibTrans" cxnId="{FA987613-CF21-424F-A74C-31958740B9BF}">
      <dgm:prSet/>
      <dgm:spPr/>
      <dgm:t>
        <a:bodyPr/>
        <a:lstStyle/>
        <a:p>
          <a:endParaRPr lang="ru-RU"/>
        </a:p>
      </dgm:t>
    </dgm:pt>
    <dgm:pt modelId="{42D32560-2972-E64B-8FDA-5ADA0155A978}">
      <dgm:prSet phldrT="[Текст]"/>
      <dgm:spPr/>
      <dgm:t>
        <a:bodyPr/>
        <a:lstStyle/>
        <a:p>
          <a:r>
            <a:rPr lang="ru-RU" dirty="0" smtClean="0"/>
            <a:t>Технологическая карта (карта сварки КСС)</a:t>
          </a:r>
          <a:endParaRPr lang="ru-RU" dirty="0"/>
        </a:p>
      </dgm:t>
    </dgm:pt>
    <dgm:pt modelId="{DDE8B712-CEA4-B249-9D10-044A191E40E3}" type="parTrans" cxnId="{AB0DFBA3-9180-3D46-8799-2E686D92E499}">
      <dgm:prSet/>
      <dgm:spPr/>
      <dgm:t>
        <a:bodyPr/>
        <a:lstStyle/>
        <a:p>
          <a:endParaRPr lang="ru-RU"/>
        </a:p>
      </dgm:t>
    </dgm:pt>
    <dgm:pt modelId="{F32E3252-732D-6846-8FCC-BE424342D1F5}" type="sibTrans" cxnId="{AB0DFBA3-9180-3D46-8799-2E686D92E499}">
      <dgm:prSet/>
      <dgm:spPr/>
      <dgm:t>
        <a:bodyPr/>
        <a:lstStyle/>
        <a:p>
          <a:endParaRPr lang="ru-RU"/>
        </a:p>
      </dgm:t>
    </dgm:pt>
    <dgm:pt modelId="{76688B9B-2BE4-2046-A6A5-239A978CE19A}">
      <dgm:prSet phldrT="[Текст]"/>
      <dgm:spPr/>
      <dgm:t>
        <a:bodyPr/>
        <a:lstStyle/>
        <a:p>
          <a:r>
            <a:rPr lang="ru-RU" dirty="0" smtClean="0"/>
            <a:t>Оценочный лист (оценка выполнения трудовых функций, действий, умений)</a:t>
          </a:r>
          <a:endParaRPr lang="ru-RU" dirty="0"/>
        </a:p>
      </dgm:t>
    </dgm:pt>
    <dgm:pt modelId="{8478058D-1386-034E-8D03-EE871BDB7CA9}" type="parTrans" cxnId="{785D7EEC-4202-F24F-B8E9-B08F720C5895}">
      <dgm:prSet/>
      <dgm:spPr/>
      <dgm:t>
        <a:bodyPr/>
        <a:lstStyle/>
        <a:p>
          <a:endParaRPr lang="ru-RU"/>
        </a:p>
      </dgm:t>
    </dgm:pt>
    <dgm:pt modelId="{C037320F-91DA-5944-9896-3040F859A435}" type="sibTrans" cxnId="{785D7EEC-4202-F24F-B8E9-B08F720C5895}">
      <dgm:prSet/>
      <dgm:spPr/>
      <dgm:t>
        <a:bodyPr/>
        <a:lstStyle/>
        <a:p>
          <a:endParaRPr lang="ru-RU"/>
        </a:p>
      </dgm:t>
    </dgm:pt>
    <dgm:pt modelId="{EDAC287B-9A5A-3D43-8B48-DB1A692679B4}">
      <dgm:prSet phldrT="[Текст]"/>
      <dgm:spPr/>
      <dgm:t>
        <a:bodyPr/>
        <a:lstStyle/>
        <a:p>
          <a:r>
            <a:rPr lang="ru-RU" dirty="0" smtClean="0"/>
            <a:t>Теоретическая часть</a:t>
          </a:r>
          <a:endParaRPr lang="ru-RU" dirty="0"/>
        </a:p>
      </dgm:t>
    </dgm:pt>
    <dgm:pt modelId="{55FA114C-9465-AF40-89F0-10E5DC5C5D9D}" type="parTrans" cxnId="{D7541943-1FF3-DE4D-8FB2-E09150A46428}">
      <dgm:prSet/>
      <dgm:spPr/>
      <dgm:t>
        <a:bodyPr/>
        <a:lstStyle/>
        <a:p>
          <a:endParaRPr lang="ru-RU"/>
        </a:p>
      </dgm:t>
    </dgm:pt>
    <dgm:pt modelId="{2BBEA144-0D2C-D94B-BF88-DDE68E96D06E}" type="sibTrans" cxnId="{D7541943-1FF3-DE4D-8FB2-E09150A46428}">
      <dgm:prSet/>
      <dgm:spPr/>
      <dgm:t>
        <a:bodyPr/>
        <a:lstStyle/>
        <a:p>
          <a:endParaRPr lang="ru-RU"/>
        </a:p>
      </dgm:t>
    </dgm:pt>
    <dgm:pt modelId="{FB65A3AB-05B9-D546-9CC2-31959F62A8E6}">
      <dgm:prSet phldrT="[Текст]"/>
      <dgm:spPr/>
      <dgm:t>
        <a:bodyPr/>
        <a:lstStyle/>
        <a:p>
          <a:r>
            <a:rPr lang="ru-RU" dirty="0" smtClean="0"/>
            <a:t>Экзаменационный билет, экзаменационный лист</a:t>
          </a:r>
          <a:endParaRPr lang="ru-RU" dirty="0"/>
        </a:p>
      </dgm:t>
    </dgm:pt>
    <dgm:pt modelId="{553B26E6-B025-DC46-9142-9A2CF2813128}" type="parTrans" cxnId="{7E683480-C32B-E34A-83C6-3EE475EFF08C}">
      <dgm:prSet/>
      <dgm:spPr/>
      <dgm:t>
        <a:bodyPr/>
        <a:lstStyle/>
        <a:p>
          <a:endParaRPr lang="ru-RU"/>
        </a:p>
      </dgm:t>
    </dgm:pt>
    <dgm:pt modelId="{0F2E1D90-5D7E-704B-8483-C8872315BB57}" type="sibTrans" cxnId="{7E683480-C32B-E34A-83C6-3EE475EFF08C}">
      <dgm:prSet/>
      <dgm:spPr/>
      <dgm:t>
        <a:bodyPr/>
        <a:lstStyle/>
        <a:p>
          <a:endParaRPr lang="ru-RU"/>
        </a:p>
      </dgm:t>
    </dgm:pt>
    <dgm:pt modelId="{5267D633-A5B5-B54A-93F8-AFCF8FF4D7C2}" type="pres">
      <dgm:prSet presAssocID="{CD527ABF-7423-9040-B1AA-4A73A43CCF63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77A912B-B794-3F49-B1AB-DFEA2F20B39B}" type="pres">
      <dgm:prSet presAssocID="{CA1BD02F-DFFA-2347-9B98-81DD6C340C7B}" presName="hierRoot1" presStyleCnt="0"/>
      <dgm:spPr/>
    </dgm:pt>
    <dgm:pt modelId="{1742A9B1-221E-9F49-93F7-09318F548164}" type="pres">
      <dgm:prSet presAssocID="{CA1BD02F-DFFA-2347-9B98-81DD6C340C7B}" presName="composite" presStyleCnt="0"/>
      <dgm:spPr/>
    </dgm:pt>
    <dgm:pt modelId="{029C444E-A96C-AE41-B27C-C8248187439F}" type="pres">
      <dgm:prSet presAssocID="{CA1BD02F-DFFA-2347-9B98-81DD6C340C7B}" presName="background" presStyleLbl="node0" presStyleIdx="0" presStyleCnt="1"/>
      <dgm:spPr/>
    </dgm:pt>
    <dgm:pt modelId="{CFEE29CB-C26C-2D43-A5E1-27DB7C5ABD68}" type="pres">
      <dgm:prSet presAssocID="{CA1BD02F-DFFA-2347-9B98-81DD6C340C7B}" presName="text" presStyleLbl="fgAcc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1CFEE4A-93AD-7E4A-9A62-F5823EAF602F}" type="pres">
      <dgm:prSet presAssocID="{CA1BD02F-DFFA-2347-9B98-81DD6C340C7B}" presName="hierChild2" presStyleCnt="0"/>
      <dgm:spPr/>
    </dgm:pt>
    <dgm:pt modelId="{9BC71FF2-3C25-1049-8E53-61988BC9B7A0}" type="pres">
      <dgm:prSet presAssocID="{7E503AAB-A69F-4446-98D9-DBD145B42CCB}" presName="Name10" presStyleLbl="parChTrans1D2" presStyleIdx="0" presStyleCnt="2"/>
      <dgm:spPr/>
      <dgm:t>
        <a:bodyPr/>
        <a:lstStyle/>
        <a:p>
          <a:endParaRPr lang="ru-RU"/>
        </a:p>
      </dgm:t>
    </dgm:pt>
    <dgm:pt modelId="{7C982A41-B56F-7848-A1A8-624FA6F89C59}" type="pres">
      <dgm:prSet presAssocID="{48E0A0E5-5A9D-F74C-95AC-1C4E56660A94}" presName="hierRoot2" presStyleCnt="0"/>
      <dgm:spPr/>
    </dgm:pt>
    <dgm:pt modelId="{96FE4903-ABC9-714E-9229-A832F2BB9C2A}" type="pres">
      <dgm:prSet presAssocID="{48E0A0E5-5A9D-F74C-95AC-1C4E56660A94}" presName="composite2" presStyleCnt="0"/>
      <dgm:spPr/>
    </dgm:pt>
    <dgm:pt modelId="{3100BF01-6FEF-9E4B-B275-AEBF5910A096}" type="pres">
      <dgm:prSet presAssocID="{48E0A0E5-5A9D-F74C-95AC-1C4E56660A94}" presName="background2" presStyleLbl="node2" presStyleIdx="0" presStyleCnt="2"/>
      <dgm:spPr/>
    </dgm:pt>
    <dgm:pt modelId="{58794128-CAF6-B946-B9F2-325B1F92F9FF}" type="pres">
      <dgm:prSet presAssocID="{48E0A0E5-5A9D-F74C-95AC-1C4E56660A94}" presName="text2" presStyleLbl="fgAcc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C762268-35BD-F848-A9C1-98C88A57F8EC}" type="pres">
      <dgm:prSet presAssocID="{48E0A0E5-5A9D-F74C-95AC-1C4E56660A94}" presName="hierChild3" presStyleCnt="0"/>
      <dgm:spPr/>
    </dgm:pt>
    <dgm:pt modelId="{613422D6-E2C3-0245-B610-760556094E71}" type="pres">
      <dgm:prSet presAssocID="{DDE8B712-CEA4-B249-9D10-044A191E40E3}" presName="Name17" presStyleLbl="parChTrans1D3" presStyleIdx="0" presStyleCnt="3"/>
      <dgm:spPr/>
      <dgm:t>
        <a:bodyPr/>
        <a:lstStyle/>
        <a:p>
          <a:endParaRPr lang="ru-RU"/>
        </a:p>
      </dgm:t>
    </dgm:pt>
    <dgm:pt modelId="{3D3D6953-B7A7-A444-AF7A-67E029A796FC}" type="pres">
      <dgm:prSet presAssocID="{42D32560-2972-E64B-8FDA-5ADA0155A978}" presName="hierRoot3" presStyleCnt="0"/>
      <dgm:spPr/>
    </dgm:pt>
    <dgm:pt modelId="{DF5CCF5C-5A08-8547-BB99-B5280C4F7F1C}" type="pres">
      <dgm:prSet presAssocID="{42D32560-2972-E64B-8FDA-5ADA0155A978}" presName="composite3" presStyleCnt="0"/>
      <dgm:spPr/>
    </dgm:pt>
    <dgm:pt modelId="{87B1FF5A-50C8-234F-A7AB-0920833A1C94}" type="pres">
      <dgm:prSet presAssocID="{42D32560-2972-E64B-8FDA-5ADA0155A978}" presName="background3" presStyleLbl="node3" presStyleIdx="0" presStyleCnt="3"/>
      <dgm:spPr/>
    </dgm:pt>
    <dgm:pt modelId="{8201AC02-B187-2248-B223-41C1CBA6A828}" type="pres">
      <dgm:prSet presAssocID="{42D32560-2972-E64B-8FDA-5ADA0155A978}" presName="text3" presStyleLbl="fgAcc3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6BFF869-75EB-B44E-B49F-7C82A69D5288}" type="pres">
      <dgm:prSet presAssocID="{42D32560-2972-E64B-8FDA-5ADA0155A978}" presName="hierChild4" presStyleCnt="0"/>
      <dgm:spPr/>
    </dgm:pt>
    <dgm:pt modelId="{61C42CEE-BE0D-F140-BCF8-CE4A93FA278B}" type="pres">
      <dgm:prSet presAssocID="{8478058D-1386-034E-8D03-EE871BDB7CA9}" presName="Name17" presStyleLbl="parChTrans1D3" presStyleIdx="1" presStyleCnt="3"/>
      <dgm:spPr/>
      <dgm:t>
        <a:bodyPr/>
        <a:lstStyle/>
        <a:p>
          <a:endParaRPr lang="ru-RU"/>
        </a:p>
      </dgm:t>
    </dgm:pt>
    <dgm:pt modelId="{919B2745-9ED8-0446-8DCC-C3FB05C713DD}" type="pres">
      <dgm:prSet presAssocID="{76688B9B-2BE4-2046-A6A5-239A978CE19A}" presName="hierRoot3" presStyleCnt="0"/>
      <dgm:spPr/>
    </dgm:pt>
    <dgm:pt modelId="{F2BDDFCE-0516-8A4B-BFDB-D3396DA9D440}" type="pres">
      <dgm:prSet presAssocID="{76688B9B-2BE4-2046-A6A5-239A978CE19A}" presName="composite3" presStyleCnt="0"/>
      <dgm:spPr/>
    </dgm:pt>
    <dgm:pt modelId="{240519F7-446A-E94E-8B3D-A99889CCB566}" type="pres">
      <dgm:prSet presAssocID="{76688B9B-2BE4-2046-A6A5-239A978CE19A}" presName="background3" presStyleLbl="node3" presStyleIdx="1" presStyleCnt="3"/>
      <dgm:spPr/>
    </dgm:pt>
    <dgm:pt modelId="{AB30D64E-DACA-2648-A138-9FB41EB299F4}" type="pres">
      <dgm:prSet presAssocID="{76688B9B-2BE4-2046-A6A5-239A978CE19A}" presName="text3" presStyleLbl="fgAcc3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997E1A8-5B06-E843-B7BC-A5A5AD3475C1}" type="pres">
      <dgm:prSet presAssocID="{76688B9B-2BE4-2046-A6A5-239A978CE19A}" presName="hierChild4" presStyleCnt="0"/>
      <dgm:spPr/>
    </dgm:pt>
    <dgm:pt modelId="{A246A0B1-6A8E-4A40-8863-5EBA11AEDB51}" type="pres">
      <dgm:prSet presAssocID="{55FA114C-9465-AF40-89F0-10E5DC5C5D9D}" presName="Name10" presStyleLbl="parChTrans1D2" presStyleIdx="1" presStyleCnt="2"/>
      <dgm:spPr/>
      <dgm:t>
        <a:bodyPr/>
        <a:lstStyle/>
        <a:p>
          <a:endParaRPr lang="ru-RU"/>
        </a:p>
      </dgm:t>
    </dgm:pt>
    <dgm:pt modelId="{D7AC740F-AB55-3D47-9084-6C0C790C8E04}" type="pres">
      <dgm:prSet presAssocID="{EDAC287B-9A5A-3D43-8B48-DB1A692679B4}" presName="hierRoot2" presStyleCnt="0"/>
      <dgm:spPr/>
    </dgm:pt>
    <dgm:pt modelId="{62660A53-AF40-4E4A-AA38-525BF4DD6C4F}" type="pres">
      <dgm:prSet presAssocID="{EDAC287B-9A5A-3D43-8B48-DB1A692679B4}" presName="composite2" presStyleCnt="0"/>
      <dgm:spPr/>
    </dgm:pt>
    <dgm:pt modelId="{62D8BF39-ADE9-554D-B0E0-EBD6756A4140}" type="pres">
      <dgm:prSet presAssocID="{EDAC287B-9A5A-3D43-8B48-DB1A692679B4}" presName="background2" presStyleLbl="node2" presStyleIdx="1" presStyleCnt="2"/>
      <dgm:spPr/>
    </dgm:pt>
    <dgm:pt modelId="{CF0AA6C4-2369-4E44-8F5E-041E8D60E15A}" type="pres">
      <dgm:prSet presAssocID="{EDAC287B-9A5A-3D43-8B48-DB1A692679B4}" presName="text2" presStyleLbl="fgAcc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8A3DC255-C17C-524A-A4BE-76AA43EEBD15}" type="pres">
      <dgm:prSet presAssocID="{EDAC287B-9A5A-3D43-8B48-DB1A692679B4}" presName="hierChild3" presStyleCnt="0"/>
      <dgm:spPr/>
    </dgm:pt>
    <dgm:pt modelId="{4CAE19F3-17DF-4441-AD47-047529D39E3F}" type="pres">
      <dgm:prSet presAssocID="{553B26E6-B025-DC46-9142-9A2CF2813128}" presName="Name17" presStyleLbl="parChTrans1D3" presStyleIdx="2" presStyleCnt="3"/>
      <dgm:spPr/>
      <dgm:t>
        <a:bodyPr/>
        <a:lstStyle/>
        <a:p>
          <a:endParaRPr lang="ru-RU"/>
        </a:p>
      </dgm:t>
    </dgm:pt>
    <dgm:pt modelId="{32D36B9D-B6AD-394D-8B3D-DE6B01150272}" type="pres">
      <dgm:prSet presAssocID="{FB65A3AB-05B9-D546-9CC2-31959F62A8E6}" presName="hierRoot3" presStyleCnt="0"/>
      <dgm:spPr/>
    </dgm:pt>
    <dgm:pt modelId="{A34350B0-BFAC-F946-A923-59390F7353C5}" type="pres">
      <dgm:prSet presAssocID="{FB65A3AB-05B9-D546-9CC2-31959F62A8E6}" presName="composite3" presStyleCnt="0"/>
      <dgm:spPr/>
    </dgm:pt>
    <dgm:pt modelId="{174239ED-DD33-F44E-B59C-B1435A2B0ACB}" type="pres">
      <dgm:prSet presAssocID="{FB65A3AB-05B9-D546-9CC2-31959F62A8E6}" presName="background3" presStyleLbl="node3" presStyleIdx="2" presStyleCnt="3"/>
      <dgm:spPr/>
    </dgm:pt>
    <dgm:pt modelId="{FEB8D923-5E16-E348-A88A-F7E730D518F6}" type="pres">
      <dgm:prSet presAssocID="{FB65A3AB-05B9-D546-9CC2-31959F62A8E6}" presName="text3" presStyleLbl="fgAcc3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1E8631E-2887-654F-B4A8-3BA753875F73}" type="pres">
      <dgm:prSet presAssocID="{FB65A3AB-05B9-D546-9CC2-31959F62A8E6}" presName="hierChild4" presStyleCnt="0"/>
      <dgm:spPr/>
    </dgm:pt>
  </dgm:ptLst>
  <dgm:cxnLst>
    <dgm:cxn modelId="{D0182E16-FB8B-4EAA-BA02-4E9983F19874}" type="presOf" srcId="{76688B9B-2BE4-2046-A6A5-239A978CE19A}" destId="{AB30D64E-DACA-2648-A138-9FB41EB299F4}" srcOrd="0" destOrd="0" presId="urn:microsoft.com/office/officeart/2005/8/layout/hierarchy1"/>
    <dgm:cxn modelId="{DF6DBC2B-5615-4FE1-A425-213834FC4101}" type="presOf" srcId="{553B26E6-B025-DC46-9142-9A2CF2813128}" destId="{4CAE19F3-17DF-4441-AD47-047529D39E3F}" srcOrd="0" destOrd="0" presId="urn:microsoft.com/office/officeart/2005/8/layout/hierarchy1"/>
    <dgm:cxn modelId="{4DBE4FF7-5B12-4310-9670-DE1FBEFE8CB9}" type="presOf" srcId="{FB65A3AB-05B9-D546-9CC2-31959F62A8E6}" destId="{FEB8D923-5E16-E348-A88A-F7E730D518F6}" srcOrd="0" destOrd="0" presId="urn:microsoft.com/office/officeart/2005/8/layout/hierarchy1"/>
    <dgm:cxn modelId="{D7541943-1FF3-DE4D-8FB2-E09150A46428}" srcId="{CA1BD02F-DFFA-2347-9B98-81DD6C340C7B}" destId="{EDAC287B-9A5A-3D43-8B48-DB1A692679B4}" srcOrd="1" destOrd="0" parTransId="{55FA114C-9465-AF40-89F0-10E5DC5C5D9D}" sibTransId="{2BBEA144-0D2C-D94B-BF88-DDE68E96D06E}"/>
    <dgm:cxn modelId="{EDB12C29-78B3-483B-B00C-446D4DD5D50E}" type="presOf" srcId="{48E0A0E5-5A9D-F74C-95AC-1C4E56660A94}" destId="{58794128-CAF6-B946-B9F2-325B1F92F9FF}" srcOrd="0" destOrd="0" presId="urn:microsoft.com/office/officeart/2005/8/layout/hierarchy1"/>
    <dgm:cxn modelId="{C0D48C37-9771-42FB-A1C8-18B694B9901F}" type="presOf" srcId="{DDE8B712-CEA4-B249-9D10-044A191E40E3}" destId="{613422D6-E2C3-0245-B610-760556094E71}" srcOrd="0" destOrd="0" presId="urn:microsoft.com/office/officeart/2005/8/layout/hierarchy1"/>
    <dgm:cxn modelId="{C2E4CBA5-8EA2-4EF3-86C1-AD779EB479EA}" type="presOf" srcId="{CA1BD02F-DFFA-2347-9B98-81DD6C340C7B}" destId="{CFEE29CB-C26C-2D43-A5E1-27DB7C5ABD68}" srcOrd="0" destOrd="0" presId="urn:microsoft.com/office/officeart/2005/8/layout/hierarchy1"/>
    <dgm:cxn modelId="{FA987613-CF21-424F-A74C-31958740B9BF}" srcId="{CA1BD02F-DFFA-2347-9B98-81DD6C340C7B}" destId="{48E0A0E5-5A9D-F74C-95AC-1C4E56660A94}" srcOrd="0" destOrd="0" parTransId="{7E503AAB-A69F-4446-98D9-DBD145B42CCB}" sibTransId="{F19C2D03-3D10-6D4E-9E89-86890017EED9}"/>
    <dgm:cxn modelId="{3611EC74-A36C-4AAD-9584-C91DDCCD8E5E}" type="presOf" srcId="{42D32560-2972-E64B-8FDA-5ADA0155A978}" destId="{8201AC02-B187-2248-B223-41C1CBA6A828}" srcOrd="0" destOrd="0" presId="urn:microsoft.com/office/officeart/2005/8/layout/hierarchy1"/>
    <dgm:cxn modelId="{F0EA2AD7-B7D1-485B-AD3C-668E7E2324C0}" type="presOf" srcId="{55FA114C-9465-AF40-89F0-10E5DC5C5D9D}" destId="{A246A0B1-6A8E-4A40-8863-5EBA11AEDB51}" srcOrd="0" destOrd="0" presId="urn:microsoft.com/office/officeart/2005/8/layout/hierarchy1"/>
    <dgm:cxn modelId="{CB0BA678-2E18-4CD0-8C02-DCC6A6DAB16D}" type="presOf" srcId="{8478058D-1386-034E-8D03-EE871BDB7CA9}" destId="{61C42CEE-BE0D-F140-BCF8-CE4A93FA278B}" srcOrd="0" destOrd="0" presId="urn:microsoft.com/office/officeart/2005/8/layout/hierarchy1"/>
    <dgm:cxn modelId="{AB0DFBA3-9180-3D46-8799-2E686D92E499}" srcId="{48E0A0E5-5A9D-F74C-95AC-1C4E56660A94}" destId="{42D32560-2972-E64B-8FDA-5ADA0155A978}" srcOrd="0" destOrd="0" parTransId="{DDE8B712-CEA4-B249-9D10-044A191E40E3}" sibTransId="{F32E3252-732D-6846-8FCC-BE424342D1F5}"/>
    <dgm:cxn modelId="{785D7EEC-4202-F24F-B8E9-B08F720C5895}" srcId="{48E0A0E5-5A9D-F74C-95AC-1C4E56660A94}" destId="{76688B9B-2BE4-2046-A6A5-239A978CE19A}" srcOrd="1" destOrd="0" parTransId="{8478058D-1386-034E-8D03-EE871BDB7CA9}" sibTransId="{C037320F-91DA-5944-9896-3040F859A435}"/>
    <dgm:cxn modelId="{15C5436E-76F5-4622-BA22-1030521C934E}" type="presOf" srcId="{EDAC287B-9A5A-3D43-8B48-DB1A692679B4}" destId="{CF0AA6C4-2369-4E44-8F5E-041E8D60E15A}" srcOrd="0" destOrd="0" presId="urn:microsoft.com/office/officeart/2005/8/layout/hierarchy1"/>
    <dgm:cxn modelId="{7E683480-C32B-E34A-83C6-3EE475EFF08C}" srcId="{EDAC287B-9A5A-3D43-8B48-DB1A692679B4}" destId="{FB65A3AB-05B9-D546-9CC2-31959F62A8E6}" srcOrd="0" destOrd="0" parTransId="{553B26E6-B025-DC46-9142-9A2CF2813128}" sibTransId="{0F2E1D90-5D7E-704B-8483-C8872315BB57}"/>
    <dgm:cxn modelId="{2602993F-0CC5-FE42-AB5C-172618B50501}" srcId="{CD527ABF-7423-9040-B1AA-4A73A43CCF63}" destId="{CA1BD02F-DFFA-2347-9B98-81DD6C340C7B}" srcOrd="0" destOrd="0" parTransId="{8D9994ED-7780-7F41-9F11-FFEE032B8102}" sibTransId="{4643FF6A-B5D6-7E46-A323-1D24221936BB}"/>
    <dgm:cxn modelId="{EEB68C8E-9E1F-47F7-BE42-C7B3E2943815}" type="presOf" srcId="{7E503AAB-A69F-4446-98D9-DBD145B42CCB}" destId="{9BC71FF2-3C25-1049-8E53-61988BC9B7A0}" srcOrd="0" destOrd="0" presId="urn:microsoft.com/office/officeart/2005/8/layout/hierarchy1"/>
    <dgm:cxn modelId="{46ED6072-7D66-4A35-8DE1-D6F01813F870}" type="presOf" srcId="{CD527ABF-7423-9040-B1AA-4A73A43CCF63}" destId="{5267D633-A5B5-B54A-93F8-AFCF8FF4D7C2}" srcOrd="0" destOrd="0" presId="urn:microsoft.com/office/officeart/2005/8/layout/hierarchy1"/>
    <dgm:cxn modelId="{E328484B-32C6-466B-BCDC-DAD21F42C47F}" type="presParOf" srcId="{5267D633-A5B5-B54A-93F8-AFCF8FF4D7C2}" destId="{077A912B-B794-3F49-B1AB-DFEA2F20B39B}" srcOrd="0" destOrd="0" presId="urn:microsoft.com/office/officeart/2005/8/layout/hierarchy1"/>
    <dgm:cxn modelId="{2CD89104-C570-4641-A2D7-487AF27D25B2}" type="presParOf" srcId="{077A912B-B794-3F49-B1AB-DFEA2F20B39B}" destId="{1742A9B1-221E-9F49-93F7-09318F548164}" srcOrd="0" destOrd="0" presId="urn:microsoft.com/office/officeart/2005/8/layout/hierarchy1"/>
    <dgm:cxn modelId="{3C47A78E-F30A-41B2-A96A-25B43D39DDE1}" type="presParOf" srcId="{1742A9B1-221E-9F49-93F7-09318F548164}" destId="{029C444E-A96C-AE41-B27C-C8248187439F}" srcOrd="0" destOrd="0" presId="urn:microsoft.com/office/officeart/2005/8/layout/hierarchy1"/>
    <dgm:cxn modelId="{73B80125-D6D8-4878-817F-A0DD1F272F5F}" type="presParOf" srcId="{1742A9B1-221E-9F49-93F7-09318F548164}" destId="{CFEE29CB-C26C-2D43-A5E1-27DB7C5ABD68}" srcOrd="1" destOrd="0" presId="urn:microsoft.com/office/officeart/2005/8/layout/hierarchy1"/>
    <dgm:cxn modelId="{03B0D6BF-377E-45B4-A0B0-A5FC5EC1AEB0}" type="presParOf" srcId="{077A912B-B794-3F49-B1AB-DFEA2F20B39B}" destId="{81CFEE4A-93AD-7E4A-9A62-F5823EAF602F}" srcOrd="1" destOrd="0" presId="urn:microsoft.com/office/officeart/2005/8/layout/hierarchy1"/>
    <dgm:cxn modelId="{30B63984-4BB5-49BC-B358-30A6F7F3417D}" type="presParOf" srcId="{81CFEE4A-93AD-7E4A-9A62-F5823EAF602F}" destId="{9BC71FF2-3C25-1049-8E53-61988BC9B7A0}" srcOrd="0" destOrd="0" presId="urn:microsoft.com/office/officeart/2005/8/layout/hierarchy1"/>
    <dgm:cxn modelId="{FD0C597C-7A9C-47F9-A632-EE3B62355B7C}" type="presParOf" srcId="{81CFEE4A-93AD-7E4A-9A62-F5823EAF602F}" destId="{7C982A41-B56F-7848-A1A8-624FA6F89C59}" srcOrd="1" destOrd="0" presId="urn:microsoft.com/office/officeart/2005/8/layout/hierarchy1"/>
    <dgm:cxn modelId="{0F095EEE-8D86-4059-93BA-97083CFE41EE}" type="presParOf" srcId="{7C982A41-B56F-7848-A1A8-624FA6F89C59}" destId="{96FE4903-ABC9-714E-9229-A832F2BB9C2A}" srcOrd="0" destOrd="0" presId="urn:microsoft.com/office/officeart/2005/8/layout/hierarchy1"/>
    <dgm:cxn modelId="{D372A7AB-0318-437D-A80E-5D39BEC8CA11}" type="presParOf" srcId="{96FE4903-ABC9-714E-9229-A832F2BB9C2A}" destId="{3100BF01-6FEF-9E4B-B275-AEBF5910A096}" srcOrd="0" destOrd="0" presId="urn:microsoft.com/office/officeart/2005/8/layout/hierarchy1"/>
    <dgm:cxn modelId="{14F5CF60-697C-47CC-ACC7-F80EC191DCD0}" type="presParOf" srcId="{96FE4903-ABC9-714E-9229-A832F2BB9C2A}" destId="{58794128-CAF6-B946-B9F2-325B1F92F9FF}" srcOrd="1" destOrd="0" presId="urn:microsoft.com/office/officeart/2005/8/layout/hierarchy1"/>
    <dgm:cxn modelId="{9B47C744-1373-4238-BA63-255860F4A706}" type="presParOf" srcId="{7C982A41-B56F-7848-A1A8-624FA6F89C59}" destId="{FC762268-35BD-F848-A9C1-98C88A57F8EC}" srcOrd="1" destOrd="0" presId="urn:microsoft.com/office/officeart/2005/8/layout/hierarchy1"/>
    <dgm:cxn modelId="{A50AEA4D-F2F7-42F1-8467-D6E1EA997B1F}" type="presParOf" srcId="{FC762268-35BD-F848-A9C1-98C88A57F8EC}" destId="{613422D6-E2C3-0245-B610-760556094E71}" srcOrd="0" destOrd="0" presId="urn:microsoft.com/office/officeart/2005/8/layout/hierarchy1"/>
    <dgm:cxn modelId="{CF847CCD-65FF-41C6-9C0B-8DCEC8FDBD37}" type="presParOf" srcId="{FC762268-35BD-F848-A9C1-98C88A57F8EC}" destId="{3D3D6953-B7A7-A444-AF7A-67E029A796FC}" srcOrd="1" destOrd="0" presId="urn:microsoft.com/office/officeart/2005/8/layout/hierarchy1"/>
    <dgm:cxn modelId="{CCB9BE78-1B9A-45AE-A45F-3E8F58480234}" type="presParOf" srcId="{3D3D6953-B7A7-A444-AF7A-67E029A796FC}" destId="{DF5CCF5C-5A08-8547-BB99-B5280C4F7F1C}" srcOrd="0" destOrd="0" presId="urn:microsoft.com/office/officeart/2005/8/layout/hierarchy1"/>
    <dgm:cxn modelId="{6CF2DF4B-63B4-4097-B9AE-0C9659FDB57E}" type="presParOf" srcId="{DF5CCF5C-5A08-8547-BB99-B5280C4F7F1C}" destId="{87B1FF5A-50C8-234F-A7AB-0920833A1C94}" srcOrd="0" destOrd="0" presId="urn:microsoft.com/office/officeart/2005/8/layout/hierarchy1"/>
    <dgm:cxn modelId="{5D2D03EC-E723-4B85-86EF-CB4E61373641}" type="presParOf" srcId="{DF5CCF5C-5A08-8547-BB99-B5280C4F7F1C}" destId="{8201AC02-B187-2248-B223-41C1CBA6A828}" srcOrd="1" destOrd="0" presId="urn:microsoft.com/office/officeart/2005/8/layout/hierarchy1"/>
    <dgm:cxn modelId="{B5241A1B-F493-431C-8BE2-A9E94EB6BD9D}" type="presParOf" srcId="{3D3D6953-B7A7-A444-AF7A-67E029A796FC}" destId="{C6BFF869-75EB-B44E-B49F-7C82A69D5288}" srcOrd="1" destOrd="0" presId="urn:microsoft.com/office/officeart/2005/8/layout/hierarchy1"/>
    <dgm:cxn modelId="{DF67B0F2-BB4A-46C9-AEE7-2A18AEB966BE}" type="presParOf" srcId="{FC762268-35BD-F848-A9C1-98C88A57F8EC}" destId="{61C42CEE-BE0D-F140-BCF8-CE4A93FA278B}" srcOrd="2" destOrd="0" presId="urn:microsoft.com/office/officeart/2005/8/layout/hierarchy1"/>
    <dgm:cxn modelId="{85D6C190-6750-48C1-B83B-75D8C3EC04CE}" type="presParOf" srcId="{FC762268-35BD-F848-A9C1-98C88A57F8EC}" destId="{919B2745-9ED8-0446-8DCC-C3FB05C713DD}" srcOrd="3" destOrd="0" presId="urn:microsoft.com/office/officeart/2005/8/layout/hierarchy1"/>
    <dgm:cxn modelId="{B24D6FA5-24D2-4F2F-AC13-10BA7C2C4657}" type="presParOf" srcId="{919B2745-9ED8-0446-8DCC-C3FB05C713DD}" destId="{F2BDDFCE-0516-8A4B-BFDB-D3396DA9D440}" srcOrd="0" destOrd="0" presId="urn:microsoft.com/office/officeart/2005/8/layout/hierarchy1"/>
    <dgm:cxn modelId="{DE55F868-9853-442D-9598-71190C794DDA}" type="presParOf" srcId="{F2BDDFCE-0516-8A4B-BFDB-D3396DA9D440}" destId="{240519F7-446A-E94E-8B3D-A99889CCB566}" srcOrd="0" destOrd="0" presId="urn:microsoft.com/office/officeart/2005/8/layout/hierarchy1"/>
    <dgm:cxn modelId="{230973C4-62A0-423D-9042-1D78CC94FEF0}" type="presParOf" srcId="{F2BDDFCE-0516-8A4B-BFDB-D3396DA9D440}" destId="{AB30D64E-DACA-2648-A138-9FB41EB299F4}" srcOrd="1" destOrd="0" presId="urn:microsoft.com/office/officeart/2005/8/layout/hierarchy1"/>
    <dgm:cxn modelId="{1D9DDF43-92A9-4C01-8669-A4EF09DAD64B}" type="presParOf" srcId="{919B2745-9ED8-0446-8DCC-C3FB05C713DD}" destId="{A997E1A8-5B06-E843-B7BC-A5A5AD3475C1}" srcOrd="1" destOrd="0" presId="urn:microsoft.com/office/officeart/2005/8/layout/hierarchy1"/>
    <dgm:cxn modelId="{EB43CD94-6FEB-4A75-915D-69E62AD80DB8}" type="presParOf" srcId="{81CFEE4A-93AD-7E4A-9A62-F5823EAF602F}" destId="{A246A0B1-6A8E-4A40-8863-5EBA11AEDB51}" srcOrd="2" destOrd="0" presId="urn:microsoft.com/office/officeart/2005/8/layout/hierarchy1"/>
    <dgm:cxn modelId="{D7F01805-E1C2-43FB-A2D7-601BAAC9B80D}" type="presParOf" srcId="{81CFEE4A-93AD-7E4A-9A62-F5823EAF602F}" destId="{D7AC740F-AB55-3D47-9084-6C0C790C8E04}" srcOrd="3" destOrd="0" presId="urn:microsoft.com/office/officeart/2005/8/layout/hierarchy1"/>
    <dgm:cxn modelId="{4935F399-867C-46D6-93BE-FA22ADB10C12}" type="presParOf" srcId="{D7AC740F-AB55-3D47-9084-6C0C790C8E04}" destId="{62660A53-AF40-4E4A-AA38-525BF4DD6C4F}" srcOrd="0" destOrd="0" presId="urn:microsoft.com/office/officeart/2005/8/layout/hierarchy1"/>
    <dgm:cxn modelId="{5A600F42-75C6-4A99-B75E-D23EE610C093}" type="presParOf" srcId="{62660A53-AF40-4E4A-AA38-525BF4DD6C4F}" destId="{62D8BF39-ADE9-554D-B0E0-EBD6756A4140}" srcOrd="0" destOrd="0" presId="urn:microsoft.com/office/officeart/2005/8/layout/hierarchy1"/>
    <dgm:cxn modelId="{3DA155E1-5F64-412E-B187-63B622199D77}" type="presParOf" srcId="{62660A53-AF40-4E4A-AA38-525BF4DD6C4F}" destId="{CF0AA6C4-2369-4E44-8F5E-041E8D60E15A}" srcOrd="1" destOrd="0" presId="urn:microsoft.com/office/officeart/2005/8/layout/hierarchy1"/>
    <dgm:cxn modelId="{C0FA417B-2645-41A7-87A0-324D2862FBBD}" type="presParOf" srcId="{D7AC740F-AB55-3D47-9084-6C0C790C8E04}" destId="{8A3DC255-C17C-524A-A4BE-76AA43EEBD15}" srcOrd="1" destOrd="0" presId="urn:microsoft.com/office/officeart/2005/8/layout/hierarchy1"/>
    <dgm:cxn modelId="{AB726A4A-4F27-49EA-947E-871F6AFE8361}" type="presParOf" srcId="{8A3DC255-C17C-524A-A4BE-76AA43EEBD15}" destId="{4CAE19F3-17DF-4441-AD47-047529D39E3F}" srcOrd="0" destOrd="0" presId="urn:microsoft.com/office/officeart/2005/8/layout/hierarchy1"/>
    <dgm:cxn modelId="{C39204A4-BA7B-4C2D-BE98-1C947C80809E}" type="presParOf" srcId="{8A3DC255-C17C-524A-A4BE-76AA43EEBD15}" destId="{32D36B9D-B6AD-394D-8B3D-DE6B01150272}" srcOrd="1" destOrd="0" presId="urn:microsoft.com/office/officeart/2005/8/layout/hierarchy1"/>
    <dgm:cxn modelId="{ACBA8615-0812-4E28-A136-93AA6BB79599}" type="presParOf" srcId="{32D36B9D-B6AD-394D-8B3D-DE6B01150272}" destId="{A34350B0-BFAC-F946-A923-59390F7353C5}" srcOrd="0" destOrd="0" presId="urn:microsoft.com/office/officeart/2005/8/layout/hierarchy1"/>
    <dgm:cxn modelId="{80700622-CA9B-4402-B286-A5055B18A8C5}" type="presParOf" srcId="{A34350B0-BFAC-F946-A923-59390F7353C5}" destId="{174239ED-DD33-F44E-B59C-B1435A2B0ACB}" srcOrd="0" destOrd="0" presId="urn:microsoft.com/office/officeart/2005/8/layout/hierarchy1"/>
    <dgm:cxn modelId="{C59D6900-BBBB-4F5E-B1F6-E6F5299AB385}" type="presParOf" srcId="{A34350B0-BFAC-F946-A923-59390F7353C5}" destId="{FEB8D923-5E16-E348-A88A-F7E730D518F6}" srcOrd="1" destOrd="0" presId="urn:microsoft.com/office/officeart/2005/8/layout/hierarchy1"/>
    <dgm:cxn modelId="{7CDD75EF-9470-4DDB-BEA9-5A0FE22F4E66}" type="presParOf" srcId="{32D36B9D-B6AD-394D-8B3D-DE6B01150272}" destId="{91E8631E-2887-654F-B4A8-3BA753875F7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481540E-4F65-4713-A810-20D62BD81D27}" type="doc">
      <dgm:prSet loTypeId="urn:microsoft.com/office/officeart/2005/8/layout/hierarchy3" loCatId="hierarchy" qsTypeId="urn:microsoft.com/office/officeart/2005/8/quickstyle/3d3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04C8AF2C-D0A9-4B71-8210-AABF4F9262A6}">
      <dgm:prSet phldrT="[Текст]"/>
      <dgm:spPr/>
      <dgm:t>
        <a:bodyPr/>
        <a:lstStyle/>
        <a:p>
          <a:r>
            <a:rPr lang="ru-RU" dirty="0" smtClean="0"/>
            <a:t>Система ЭДО обеспечивает:</a:t>
          </a:r>
          <a:endParaRPr lang="ru-RU" dirty="0"/>
        </a:p>
      </dgm:t>
    </dgm:pt>
    <dgm:pt modelId="{B2F101C8-6CB9-4CBA-B8E0-11E82A94DE40}" type="parTrans" cxnId="{0BBCD129-2122-4489-87CF-3B7A7B4DE5DC}">
      <dgm:prSet/>
      <dgm:spPr/>
      <dgm:t>
        <a:bodyPr/>
        <a:lstStyle/>
        <a:p>
          <a:endParaRPr lang="ru-RU"/>
        </a:p>
      </dgm:t>
    </dgm:pt>
    <dgm:pt modelId="{95D5C243-256F-4793-8136-8D5C58023327}" type="sibTrans" cxnId="{0BBCD129-2122-4489-87CF-3B7A7B4DE5DC}">
      <dgm:prSet/>
      <dgm:spPr/>
      <dgm:t>
        <a:bodyPr/>
        <a:lstStyle/>
        <a:p>
          <a:endParaRPr lang="ru-RU"/>
        </a:p>
      </dgm:t>
    </dgm:pt>
    <dgm:pt modelId="{196C5F9A-8B8D-4BE3-B1A4-7046D29292F2}">
      <dgm:prSet phldrT="[Текст]"/>
      <dgm:spPr/>
      <dgm:t>
        <a:bodyPr/>
        <a:lstStyle/>
        <a:p>
          <a:r>
            <a:rPr lang="ru-RU" dirty="0" smtClean="0"/>
            <a:t>Ведение Реестров</a:t>
          </a:r>
          <a:endParaRPr lang="ru-RU" dirty="0"/>
        </a:p>
      </dgm:t>
    </dgm:pt>
    <dgm:pt modelId="{4C6E1C6C-1FCE-4B77-AC2F-CFF47E44074E}" type="parTrans" cxnId="{CB46D32C-F04F-4546-9527-73556646975B}">
      <dgm:prSet/>
      <dgm:spPr/>
      <dgm:t>
        <a:bodyPr/>
        <a:lstStyle/>
        <a:p>
          <a:endParaRPr lang="ru-RU"/>
        </a:p>
      </dgm:t>
    </dgm:pt>
    <dgm:pt modelId="{FF457354-2430-4918-BCA2-F4F480C10A41}" type="sibTrans" cxnId="{CB46D32C-F04F-4546-9527-73556646975B}">
      <dgm:prSet/>
      <dgm:spPr/>
      <dgm:t>
        <a:bodyPr/>
        <a:lstStyle/>
        <a:p>
          <a:endParaRPr lang="ru-RU"/>
        </a:p>
      </dgm:t>
    </dgm:pt>
    <dgm:pt modelId="{99961090-2C69-4AF2-BFEE-7F10A86440FD}">
      <dgm:prSet phldrT="[Текст]"/>
      <dgm:spPr/>
      <dgm:t>
        <a:bodyPr/>
        <a:lstStyle/>
        <a:p>
          <a:r>
            <a:rPr lang="ru-RU" dirty="0" smtClean="0"/>
            <a:t>Применение единых оценочных средств</a:t>
          </a:r>
          <a:endParaRPr lang="ru-RU" dirty="0"/>
        </a:p>
      </dgm:t>
    </dgm:pt>
    <dgm:pt modelId="{1EE1D22D-FA44-4872-B85E-73DA15D777F6}" type="parTrans" cxnId="{03C8DA06-E9FA-4C5D-9D78-A504EA82F29C}">
      <dgm:prSet/>
      <dgm:spPr/>
      <dgm:t>
        <a:bodyPr/>
        <a:lstStyle/>
        <a:p>
          <a:endParaRPr lang="ru-RU"/>
        </a:p>
      </dgm:t>
    </dgm:pt>
    <dgm:pt modelId="{FEBAFEB3-E7DA-4498-9351-B44425D1B1C6}" type="sibTrans" cxnId="{03C8DA06-E9FA-4C5D-9D78-A504EA82F29C}">
      <dgm:prSet/>
      <dgm:spPr/>
      <dgm:t>
        <a:bodyPr/>
        <a:lstStyle/>
        <a:p>
          <a:endParaRPr lang="ru-RU"/>
        </a:p>
      </dgm:t>
    </dgm:pt>
    <dgm:pt modelId="{F131949F-616F-43F8-B7E1-D61C06328CFB}">
      <dgm:prSet phldrT="[Текст]"/>
      <dgm:spPr/>
      <dgm:t>
        <a:bodyPr/>
        <a:lstStyle/>
        <a:p>
          <a:r>
            <a:rPr lang="ru-RU" dirty="0" smtClean="0"/>
            <a:t>Представление результатов профессионального экзамена в Совет</a:t>
          </a:r>
          <a:endParaRPr lang="ru-RU" dirty="0"/>
        </a:p>
      </dgm:t>
    </dgm:pt>
    <dgm:pt modelId="{9033587A-7E1F-4E3F-9B69-E5BBDD309B3E}" type="parTrans" cxnId="{C375867F-6BFC-4185-994C-D4701977DB67}">
      <dgm:prSet/>
      <dgm:spPr/>
      <dgm:t>
        <a:bodyPr/>
        <a:lstStyle/>
        <a:p>
          <a:endParaRPr lang="ru-RU"/>
        </a:p>
      </dgm:t>
    </dgm:pt>
    <dgm:pt modelId="{FF36948D-BBFA-45DA-BE2D-322A9A08FD02}" type="sibTrans" cxnId="{C375867F-6BFC-4185-994C-D4701977DB67}">
      <dgm:prSet/>
      <dgm:spPr/>
      <dgm:t>
        <a:bodyPr/>
        <a:lstStyle/>
        <a:p>
          <a:endParaRPr lang="ru-RU"/>
        </a:p>
      </dgm:t>
    </dgm:pt>
    <dgm:pt modelId="{922E1168-4CB5-4020-B369-88CC1E1CA190}">
      <dgm:prSet phldrT="[Текст]"/>
      <dgm:spPr/>
      <dgm:t>
        <a:bodyPr/>
        <a:lstStyle/>
        <a:p>
          <a:r>
            <a:rPr lang="ru-RU" dirty="0" smtClean="0"/>
            <a:t>Контроль соблюдения процедур проведения профессионального экзамена</a:t>
          </a:r>
          <a:endParaRPr lang="ru-RU" dirty="0"/>
        </a:p>
      </dgm:t>
    </dgm:pt>
    <dgm:pt modelId="{99C6483E-F774-43E1-99F5-356B989451C9}" type="parTrans" cxnId="{B6931ED9-5E94-4842-830E-B4FDDB34B09C}">
      <dgm:prSet/>
      <dgm:spPr/>
      <dgm:t>
        <a:bodyPr/>
        <a:lstStyle/>
        <a:p>
          <a:endParaRPr lang="ru-RU"/>
        </a:p>
      </dgm:t>
    </dgm:pt>
    <dgm:pt modelId="{A248ADB1-5CF9-4C76-AFC2-7368528C3708}" type="sibTrans" cxnId="{B6931ED9-5E94-4842-830E-B4FDDB34B09C}">
      <dgm:prSet/>
      <dgm:spPr/>
      <dgm:t>
        <a:bodyPr/>
        <a:lstStyle/>
        <a:p>
          <a:endParaRPr lang="ru-RU"/>
        </a:p>
      </dgm:t>
    </dgm:pt>
    <dgm:pt modelId="{2B61A0C7-5389-42F9-9D19-A37E8768AA0A}" type="pres">
      <dgm:prSet presAssocID="{D481540E-4F65-4713-A810-20D62BD81D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2CE32FA-3518-49A9-82E1-245BC4DC8FAD}" type="pres">
      <dgm:prSet presAssocID="{04C8AF2C-D0A9-4B71-8210-AABF4F9262A6}" presName="root" presStyleCnt="0"/>
      <dgm:spPr/>
      <dgm:t>
        <a:bodyPr/>
        <a:lstStyle/>
        <a:p>
          <a:endParaRPr lang="ru-RU"/>
        </a:p>
      </dgm:t>
    </dgm:pt>
    <dgm:pt modelId="{BF6D56EA-889C-4FF6-B084-7E34B5968EFF}" type="pres">
      <dgm:prSet presAssocID="{04C8AF2C-D0A9-4B71-8210-AABF4F9262A6}" presName="rootComposite" presStyleCnt="0"/>
      <dgm:spPr/>
      <dgm:t>
        <a:bodyPr/>
        <a:lstStyle/>
        <a:p>
          <a:endParaRPr lang="ru-RU"/>
        </a:p>
      </dgm:t>
    </dgm:pt>
    <dgm:pt modelId="{B424F4EB-ABC1-46AF-9336-692E2C392219}" type="pres">
      <dgm:prSet presAssocID="{04C8AF2C-D0A9-4B71-8210-AABF4F9262A6}" presName="rootText" presStyleLbl="node1" presStyleIdx="0" presStyleCnt="1" custScaleX="230755"/>
      <dgm:spPr/>
      <dgm:t>
        <a:bodyPr/>
        <a:lstStyle/>
        <a:p>
          <a:endParaRPr lang="ru-RU"/>
        </a:p>
      </dgm:t>
    </dgm:pt>
    <dgm:pt modelId="{4B260353-4231-42A3-A915-042A72E5800C}" type="pres">
      <dgm:prSet presAssocID="{04C8AF2C-D0A9-4B71-8210-AABF4F9262A6}" presName="rootConnector" presStyleLbl="node1" presStyleIdx="0" presStyleCnt="1"/>
      <dgm:spPr/>
      <dgm:t>
        <a:bodyPr/>
        <a:lstStyle/>
        <a:p>
          <a:endParaRPr lang="ru-RU"/>
        </a:p>
      </dgm:t>
    </dgm:pt>
    <dgm:pt modelId="{A568EB89-729F-49F7-B68E-0D148363CDEF}" type="pres">
      <dgm:prSet presAssocID="{04C8AF2C-D0A9-4B71-8210-AABF4F9262A6}" presName="childShape" presStyleCnt="0"/>
      <dgm:spPr/>
      <dgm:t>
        <a:bodyPr/>
        <a:lstStyle/>
        <a:p>
          <a:endParaRPr lang="ru-RU"/>
        </a:p>
      </dgm:t>
    </dgm:pt>
    <dgm:pt modelId="{C64021C7-E152-48D3-A203-3BE8B1B67BF0}" type="pres">
      <dgm:prSet presAssocID="{4C6E1C6C-1FCE-4B77-AC2F-CFF47E44074E}" presName="Name13" presStyleLbl="parChTrans1D2" presStyleIdx="0" presStyleCnt="4"/>
      <dgm:spPr/>
      <dgm:t>
        <a:bodyPr/>
        <a:lstStyle/>
        <a:p>
          <a:endParaRPr lang="ru-RU"/>
        </a:p>
      </dgm:t>
    </dgm:pt>
    <dgm:pt modelId="{D9FDFB9F-BB53-41EC-808A-2AB731C86949}" type="pres">
      <dgm:prSet presAssocID="{196C5F9A-8B8D-4BE3-B1A4-7046D29292F2}" presName="childText" presStyleLbl="bgAcc1" presStyleIdx="0" presStyleCnt="4" custScaleX="32876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2863D2-6E57-42C1-95DB-A6ACB6AD0923}" type="pres">
      <dgm:prSet presAssocID="{1EE1D22D-FA44-4872-B85E-73DA15D777F6}" presName="Name13" presStyleLbl="parChTrans1D2" presStyleIdx="1" presStyleCnt="4"/>
      <dgm:spPr/>
      <dgm:t>
        <a:bodyPr/>
        <a:lstStyle/>
        <a:p>
          <a:endParaRPr lang="ru-RU"/>
        </a:p>
      </dgm:t>
    </dgm:pt>
    <dgm:pt modelId="{16AA576B-A41A-495B-8AB3-F529192F4572}" type="pres">
      <dgm:prSet presAssocID="{99961090-2C69-4AF2-BFEE-7F10A86440FD}" presName="childText" presStyleLbl="bgAcc1" presStyleIdx="1" presStyleCnt="4" custScaleX="330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6B2409-108A-4747-89ED-B77A80A6B0F9}" type="pres">
      <dgm:prSet presAssocID="{9033587A-7E1F-4E3F-9B69-E5BBDD309B3E}" presName="Name13" presStyleLbl="parChTrans1D2" presStyleIdx="2" presStyleCnt="4"/>
      <dgm:spPr/>
      <dgm:t>
        <a:bodyPr/>
        <a:lstStyle/>
        <a:p>
          <a:endParaRPr lang="ru-RU"/>
        </a:p>
      </dgm:t>
    </dgm:pt>
    <dgm:pt modelId="{49D7D9AE-DF48-4916-A58C-79A97F1ACA1F}" type="pres">
      <dgm:prSet presAssocID="{F131949F-616F-43F8-B7E1-D61C06328CFB}" presName="childText" presStyleLbl="bgAcc1" presStyleIdx="2" presStyleCnt="4" custScaleX="332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6D878D-CF3E-43FD-A3D5-C11877F984E1}" type="pres">
      <dgm:prSet presAssocID="{99C6483E-F774-43E1-99F5-356B989451C9}" presName="Name13" presStyleLbl="parChTrans1D2" presStyleIdx="3" presStyleCnt="4"/>
      <dgm:spPr/>
      <dgm:t>
        <a:bodyPr/>
        <a:lstStyle/>
        <a:p>
          <a:endParaRPr lang="ru-RU"/>
        </a:p>
      </dgm:t>
    </dgm:pt>
    <dgm:pt modelId="{113C87A0-7BEF-41BB-B0BC-F237BC402BF5}" type="pres">
      <dgm:prSet presAssocID="{922E1168-4CB5-4020-B369-88CC1E1CA190}" presName="childText" presStyleLbl="bgAcc1" presStyleIdx="3" presStyleCnt="4" custScaleX="3312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3C8DA06-E9FA-4C5D-9D78-A504EA82F29C}" srcId="{04C8AF2C-D0A9-4B71-8210-AABF4F9262A6}" destId="{99961090-2C69-4AF2-BFEE-7F10A86440FD}" srcOrd="1" destOrd="0" parTransId="{1EE1D22D-FA44-4872-B85E-73DA15D777F6}" sibTransId="{FEBAFEB3-E7DA-4498-9351-B44425D1B1C6}"/>
    <dgm:cxn modelId="{15AADF9A-116C-40FD-B810-F4BF806B7BFB}" type="presOf" srcId="{99961090-2C69-4AF2-BFEE-7F10A86440FD}" destId="{16AA576B-A41A-495B-8AB3-F529192F4572}" srcOrd="0" destOrd="0" presId="urn:microsoft.com/office/officeart/2005/8/layout/hierarchy3"/>
    <dgm:cxn modelId="{3AD18DB4-DD94-4B2E-A18D-CF451ADA75DC}" type="presOf" srcId="{922E1168-4CB5-4020-B369-88CC1E1CA190}" destId="{113C87A0-7BEF-41BB-B0BC-F237BC402BF5}" srcOrd="0" destOrd="0" presId="urn:microsoft.com/office/officeart/2005/8/layout/hierarchy3"/>
    <dgm:cxn modelId="{C375867F-6BFC-4185-994C-D4701977DB67}" srcId="{04C8AF2C-D0A9-4B71-8210-AABF4F9262A6}" destId="{F131949F-616F-43F8-B7E1-D61C06328CFB}" srcOrd="2" destOrd="0" parTransId="{9033587A-7E1F-4E3F-9B69-E5BBDD309B3E}" sibTransId="{FF36948D-BBFA-45DA-BE2D-322A9A08FD02}"/>
    <dgm:cxn modelId="{B6931ED9-5E94-4842-830E-B4FDDB34B09C}" srcId="{04C8AF2C-D0A9-4B71-8210-AABF4F9262A6}" destId="{922E1168-4CB5-4020-B369-88CC1E1CA190}" srcOrd="3" destOrd="0" parTransId="{99C6483E-F774-43E1-99F5-356B989451C9}" sibTransId="{A248ADB1-5CF9-4C76-AFC2-7368528C3708}"/>
    <dgm:cxn modelId="{E164FE7C-FDF6-41AC-96AC-8DD8F27426E7}" type="presOf" srcId="{04C8AF2C-D0A9-4B71-8210-AABF4F9262A6}" destId="{4B260353-4231-42A3-A915-042A72E5800C}" srcOrd="1" destOrd="0" presId="urn:microsoft.com/office/officeart/2005/8/layout/hierarchy3"/>
    <dgm:cxn modelId="{E76BA0D9-2107-4E01-BB8D-7974EE2808F0}" type="presOf" srcId="{196C5F9A-8B8D-4BE3-B1A4-7046D29292F2}" destId="{D9FDFB9F-BB53-41EC-808A-2AB731C86949}" srcOrd="0" destOrd="0" presId="urn:microsoft.com/office/officeart/2005/8/layout/hierarchy3"/>
    <dgm:cxn modelId="{12B9C451-3142-4F0B-80C1-AA85D2E238A7}" type="presOf" srcId="{D481540E-4F65-4713-A810-20D62BD81D27}" destId="{2B61A0C7-5389-42F9-9D19-A37E8768AA0A}" srcOrd="0" destOrd="0" presId="urn:microsoft.com/office/officeart/2005/8/layout/hierarchy3"/>
    <dgm:cxn modelId="{B9B42AE3-313D-41C4-80ED-C60EC14C6379}" type="presOf" srcId="{F131949F-616F-43F8-B7E1-D61C06328CFB}" destId="{49D7D9AE-DF48-4916-A58C-79A97F1ACA1F}" srcOrd="0" destOrd="0" presId="urn:microsoft.com/office/officeart/2005/8/layout/hierarchy3"/>
    <dgm:cxn modelId="{0BBCD129-2122-4489-87CF-3B7A7B4DE5DC}" srcId="{D481540E-4F65-4713-A810-20D62BD81D27}" destId="{04C8AF2C-D0A9-4B71-8210-AABF4F9262A6}" srcOrd="0" destOrd="0" parTransId="{B2F101C8-6CB9-4CBA-B8E0-11E82A94DE40}" sibTransId="{95D5C243-256F-4793-8136-8D5C58023327}"/>
    <dgm:cxn modelId="{14550271-74FB-415E-AC5E-61F813B39151}" type="presOf" srcId="{4C6E1C6C-1FCE-4B77-AC2F-CFF47E44074E}" destId="{C64021C7-E152-48D3-A203-3BE8B1B67BF0}" srcOrd="0" destOrd="0" presId="urn:microsoft.com/office/officeart/2005/8/layout/hierarchy3"/>
    <dgm:cxn modelId="{213673B4-D5BF-4738-8B78-552AF1CAAEA6}" type="presOf" srcId="{1EE1D22D-FA44-4872-B85E-73DA15D777F6}" destId="{642863D2-6E57-42C1-95DB-A6ACB6AD0923}" srcOrd="0" destOrd="0" presId="urn:microsoft.com/office/officeart/2005/8/layout/hierarchy3"/>
    <dgm:cxn modelId="{CD338E4C-47D5-4800-97A1-A77D5AA763E2}" type="presOf" srcId="{9033587A-7E1F-4E3F-9B69-E5BBDD309B3E}" destId="{9F6B2409-108A-4747-89ED-B77A80A6B0F9}" srcOrd="0" destOrd="0" presId="urn:microsoft.com/office/officeart/2005/8/layout/hierarchy3"/>
    <dgm:cxn modelId="{26FE3C30-4F24-402F-9017-D72696FB6DF9}" type="presOf" srcId="{99C6483E-F774-43E1-99F5-356B989451C9}" destId="{076D878D-CF3E-43FD-A3D5-C11877F984E1}" srcOrd="0" destOrd="0" presId="urn:microsoft.com/office/officeart/2005/8/layout/hierarchy3"/>
    <dgm:cxn modelId="{8AAA368F-482E-4074-9FF6-55E3F4AD4D2F}" type="presOf" srcId="{04C8AF2C-D0A9-4B71-8210-AABF4F9262A6}" destId="{B424F4EB-ABC1-46AF-9336-692E2C392219}" srcOrd="0" destOrd="0" presId="urn:microsoft.com/office/officeart/2005/8/layout/hierarchy3"/>
    <dgm:cxn modelId="{CB46D32C-F04F-4546-9527-73556646975B}" srcId="{04C8AF2C-D0A9-4B71-8210-AABF4F9262A6}" destId="{196C5F9A-8B8D-4BE3-B1A4-7046D29292F2}" srcOrd="0" destOrd="0" parTransId="{4C6E1C6C-1FCE-4B77-AC2F-CFF47E44074E}" sibTransId="{FF457354-2430-4918-BCA2-F4F480C10A41}"/>
    <dgm:cxn modelId="{849A7E73-8F43-443B-84CE-67D59B530086}" type="presParOf" srcId="{2B61A0C7-5389-42F9-9D19-A37E8768AA0A}" destId="{62CE32FA-3518-49A9-82E1-245BC4DC8FAD}" srcOrd="0" destOrd="0" presId="urn:microsoft.com/office/officeart/2005/8/layout/hierarchy3"/>
    <dgm:cxn modelId="{9C58984D-071D-467E-8EF6-D54D53444959}" type="presParOf" srcId="{62CE32FA-3518-49A9-82E1-245BC4DC8FAD}" destId="{BF6D56EA-889C-4FF6-B084-7E34B5968EFF}" srcOrd="0" destOrd="0" presId="urn:microsoft.com/office/officeart/2005/8/layout/hierarchy3"/>
    <dgm:cxn modelId="{5C35E132-4E2F-4C11-8AA3-50C1658C9E5B}" type="presParOf" srcId="{BF6D56EA-889C-4FF6-B084-7E34B5968EFF}" destId="{B424F4EB-ABC1-46AF-9336-692E2C392219}" srcOrd="0" destOrd="0" presId="urn:microsoft.com/office/officeart/2005/8/layout/hierarchy3"/>
    <dgm:cxn modelId="{BB657883-315E-49FE-8A0A-07486A5FC416}" type="presParOf" srcId="{BF6D56EA-889C-4FF6-B084-7E34B5968EFF}" destId="{4B260353-4231-42A3-A915-042A72E5800C}" srcOrd="1" destOrd="0" presId="urn:microsoft.com/office/officeart/2005/8/layout/hierarchy3"/>
    <dgm:cxn modelId="{2B31B2FD-FA79-4350-AB3B-347CF64B0B2B}" type="presParOf" srcId="{62CE32FA-3518-49A9-82E1-245BC4DC8FAD}" destId="{A568EB89-729F-49F7-B68E-0D148363CDEF}" srcOrd="1" destOrd="0" presId="urn:microsoft.com/office/officeart/2005/8/layout/hierarchy3"/>
    <dgm:cxn modelId="{65E66DE1-11E1-4E31-9F14-D551F505C6D3}" type="presParOf" srcId="{A568EB89-729F-49F7-B68E-0D148363CDEF}" destId="{C64021C7-E152-48D3-A203-3BE8B1B67BF0}" srcOrd="0" destOrd="0" presId="urn:microsoft.com/office/officeart/2005/8/layout/hierarchy3"/>
    <dgm:cxn modelId="{36448750-0CF1-4C7E-891C-F9C791DEA228}" type="presParOf" srcId="{A568EB89-729F-49F7-B68E-0D148363CDEF}" destId="{D9FDFB9F-BB53-41EC-808A-2AB731C86949}" srcOrd="1" destOrd="0" presId="urn:microsoft.com/office/officeart/2005/8/layout/hierarchy3"/>
    <dgm:cxn modelId="{C5CE0130-4347-4068-A6A4-E748AE257004}" type="presParOf" srcId="{A568EB89-729F-49F7-B68E-0D148363CDEF}" destId="{642863D2-6E57-42C1-95DB-A6ACB6AD0923}" srcOrd="2" destOrd="0" presId="urn:microsoft.com/office/officeart/2005/8/layout/hierarchy3"/>
    <dgm:cxn modelId="{BD776B81-FB4A-4AF0-8B6A-F608C7DF508B}" type="presParOf" srcId="{A568EB89-729F-49F7-B68E-0D148363CDEF}" destId="{16AA576B-A41A-495B-8AB3-F529192F4572}" srcOrd="3" destOrd="0" presId="urn:microsoft.com/office/officeart/2005/8/layout/hierarchy3"/>
    <dgm:cxn modelId="{3586409C-142F-4EE6-B2EF-3028BF80A8B1}" type="presParOf" srcId="{A568EB89-729F-49F7-B68E-0D148363CDEF}" destId="{9F6B2409-108A-4747-89ED-B77A80A6B0F9}" srcOrd="4" destOrd="0" presId="urn:microsoft.com/office/officeart/2005/8/layout/hierarchy3"/>
    <dgm:cxn modelId="{18585816-CE43-473B-A2F6-8C1F3EA0209C}" type="presParOf" srcId="{A568EB89-729F-49F7-B68E-0D148363CDEF}" destId="{49D7D9AE-DF48-4916-A58C-79A97F1ACA1F}" srcOrd="5" destOrd="0" presId="urn:microsoft.com/office/officeart/2005/8/layout/hierarchy3"/>
    <dgm:cxn modelId="{5B989598-B1B0-4CF9-A22A-84C6A0759183}" type="presParOf" srcId="{A568EB89-729F-49F7-B68E-0D148363CDEF}" destId="{076D878D-CF3E-43FD-A3D5-C11877F984E1}" srcOrd="6" destOrd="0" presId="urn:microsoft.com/office/officeart/2005/8/layout/hierarchy3"/>
    <dgm:cxn modelId="{0FE5E467-C138-414F-9205-4D16C4CD388B}" type="presParOf" srcId="{A568EB89-729F-49F7-B68E-0D148363CDEF}" destId="{113C87A0-7BEF-41BB-B0BC-F237BC402BF5}" srcOrd="7" destOrd="0" presId="urn:microsoft.com/office/officeart/2005/8/layout/hierarchy3"/>
  </dgm:cxnLst>
  <dgm:bg>
    <a:effectLst>
      <a:outerShdw blurRad="152400" dist="317500" dir="5400000" sx="90000" sy="-19000" rotWithShape="0">
        <a:prstClr val="black">
          <a:alpha val="15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472EB-CB5E-4F8C-8D58-FAE6AB4C20C0}">
      <dsp:nvSpPr>
        <dsp:cNvPr id="0" name=""/>
        <dsp:cNvSpPr/>
      </dsp:nvSpPr>
      <dsp:spPr>
        <a:xfrm>
          <a:off x="0" y="0"/>
          <a:ext cx="8229600" cy="1357788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36220" tIns="236220" rIns="236220" bIns="236220" numCol="1" spcCol="1270" anchor="ctr" anchorCtr="0">
          <a:noAutofit/>
        </a:bodyPr>
        <a:lstStyle/>
        <a:p>
          <a:pPr lvl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200" kern="1200" dirty="0" smtClean="0"/>
            <a:t>Оценка квалификации</a:t>
          </a:r>
          <a:endParaRPr lang="ru-RU" sz="6200" kern="1200" dirty="0"/>
        </a:p>
      </dsp:txBody>
      <dsp:txXfrm>
        <a:off x="0" y="0"/>
        <a:ext cx="8229600" cy="1357788"/>
      </dsp:txXfrm>
    </dsp:sp>
    <dsp:sp modelId="{F7F71910-B47D-4137-9E78-260F5E7D84D9}">
      <dsp:nvSpPr>
        <dsp:cNvPr id="0" name=""/>
        <dsp:cNvSpPr/>
      </dsp:nvSpPr>
      <dsp:spPr>
        <a:xfrm>
          <a:off x="4018" y="1357788"/>
          <a:ext cx="2740521" cy="2851356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Обучение: итоговая аттестация</a:t>
          </a:r>
          <a:endParaRPr lang="ru-RU" sz="3100" kern="1200" dirty="0"/>
        </a:p>
      </dsp:txBody>
      <dsp:txXfrm>
        <a:off x="4018" y="1357788"/>
        <a:ext cx="2740521" cy="2851356"/>
      </dsp:txXfrm>
    </dsp:sp>
    <dsp:sp modelId="{E4CAD2A4-8065-405B-B524-1B04DFACA8AA}">
      <dsp:nvSpPr>
        <dsp:cNvPr id="0" name=""/>
        <dsp:cNvSpPr/>
      </dsp:nvSpPr>
      <dsp:spPr>
        <a:xfrm>
          <a:off x="2744539" y="1357788"/>
          <a:ext cx="2740521" cy="2851356"/>
        </a:xfrm>
        <a:prstGeom prst="rect">
          <a:avLst/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Независимая оценка квалификации</a:t>
          </a:r>
          <a:endParaRPr lang="ru-RU" sz="3100" kern="1200" dirty="0"/>
        </a:p>
      </dsp:txBody>
      <dsp:txXfrm>
        <a:off x="2744539" y="1357788"/>
        <a:ext cx="2740521" cy="2851356"/>
      </dsp:txXfrm>
    </dsp:sp>
    <dsp:sp modelId="{FD46AA68-5861-4CFF-B89F-0548D2541240}">
      <dsp:nvSpPr>
        <dsp:cNvPr id="0" name=""/>
        <dsp:cNvSpPr/>
      </dsp:nvSpPr>
      <dsp:spPr>
        <a:xfrm>
          <a:off x="5485060" y="1357788"/>
          <a:ext cx="2740521" cy="2851356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САСв: аттестация</a:t>
          </a:r>
          <a:endParaRPr lang="ru-RU" sz="3100" kern="1200" dirty="0"/>
        </a:p>
      </dsp:txBody>
      <dsp:txXfrm>
        <a:off x="5485060" y="1357788"/>
        <a:ext cx="2740521" cy="2851356"/>
      </dsp:txXfrm>
    </dsp:sp>
    <dsp:sp modelId="{315ACEAE-5DBB-4529-8223-327E4A3EDA42}">
      <dsp:nvSpPr>
        <dsp:cNvPr id="0" name=""/>
        <dsp:cNvSpPr/>
      </dsp:nvSpPr>
      <dsp:spPr>
        <a:xfrm>
          <a:off x="0" y="4209145"/>
          <a:ext cx="8229600" cy="316817"/>
        </a:xfrm>
        <a:prstGeom prst="rect">
          <a:avLst/>
        </a:prstGeom>
        <a:solidFill>
          <a:schemeClr val="accent4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  <a:bevelB w="88900" h="121750" prst="angle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2386D1-0FB0-2B44-AFDD-912CC04EFACB}">
      <dsp:nvSpPr>
        <dsp:cNvPr id="0" name=""/>
        <dsp:cNvSpPr/>
      </dsp:nvSpPr>
      <dsp:spPr>
        <a:xfrm>
          <a:off x="0" y="0"/>
          <a:ext cx="6724861" cy="103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Формирование сети ЦОК в соответствии с потребностями рынка труда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30279" y="30279"/>
        <a:ext cx="5488371" cy="973228"/>
      </dsp:txXfrm>
    </dsp:sp>
    <dsp:sp modelId="{F312BAE4-F770-2748-B0CD-8A05F4C9FE48}">
      <dsp:nvSpPr>
        <dsp:cNvPr id="0" name=""/>
        <dsp:cNvSpPr/>
      </dsp:nvSpPr>
      <dsp:spPr>
        <a:xfrm>
          <a:off x="502181" y="1177368"/>
          <a:ext cx="6724861" cy="103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2812566"/>
                <a:satOff val="-4220"/>
                <a:lumOff val="-68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2812566"/>
                <a:satOff val="-4220"/>
                <a:lumOff val="-68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Конкретные требования к оснащенности ЦОК и испытательной базе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532460" y="1207647"/>
        <a:ext cx="5490161" cy="973228"/>
      </dsp:txXfrm>
    </dsp:sp>
    <dsp:sp modelId="{70D62998-01DB-C340-9BA6-C3D7DAA98343}">
      <dsp:nvSpPr>
        <dsp:cNvPr id="0" name=""/>
        <dsp:cNvSpPr/>
      </dsp:nvSpPr>
      <dsp:spPr>
        <a:xfrm>
          <a:off x="1004362" y="2354736"/>
          <a:ext cx="6724861" cy="103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Квалифицированный персонал ЦОК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1034641" y="2385015"/>
        <a:ext cx="5490161" cy="973228"/>
      </dsp:txXfrm>
    </dsp:sp>
    <dsp:sp modelId="{0382248E-081B-B648-9918-366E4D5560DC}">
      <dsp:nvSpPr>
        <dsp:cNvPr id="0" name=""/>
        <dsp:cNvSpPr/>
      </dsp:nvSpPr>
      <dsp:spPr>
        <a:xfrm>
          <a:off x="1506543" y="3532104"/>
          <a:ext cx="6724861" cy="103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8437698"/>
                <a:satOff val="-12660"/>
                <a:lumOff val="-2059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8437698"/>
                <a:satOff val="-12660"/>
                <a:lumOff val="-2059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Единые процедуры профессионального экзамена и оценочные средства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1536822" y="3562383"/>
        <a:ext cx="5490161" cy="973228"/>
      </dsp:txXfrm>
    </dsp:sp>
    <dsp:sp modelId="{D78C307B-C89A-A842-9172-4968919E3149}">
      <dsp:nvSpPr>
        <dsp:cNvPr id="0" name=""/>
        <dsp:cNvSpPr/>
      </dsp:nvSpPr>
      <dsp:spPr>
        <a:xfrm>
          <a:off x="2008725" y="4709473"/>
          <a:ext cx="6724861" cy="1033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rgbClr val="000000"/>
              </a:solidFill>
            </a:rPr>
            <a:t>Контроль деятельности ЦОК</a:t>
          </a:r>
          <a:endParaRPr lang="ru-RU" sz="2300" kern="1200" dirty="0">
            <a:solidFill>
              <a:srgbClr val="000000"/>
            </a:solidFill>
          </a:endParaRPr>
        </a:p>
      </dsp:txBody>
      <dsp:txXfrm>
        <a:off x="2039004" y="4739752"/>
        <a:ext cx="5490161" cy="973228"/>
      </dsp:txXfrm>
    </dsp:sp>
    <dsp:sp modelId="{F9AFD5E5-6A0E-8745-A052-F8297D2E26F0}">
      <dsp:nvSpPr>
        <dsp:cNvPr id="0" name=""/>
        <dsp:cNvSpPr/>
      </dsp:nvSpPr>
      <dsp:spPr>
        <a:xfrm>
          <a:off x="6052900" y="755238"/>
          <a:ext cx="671961" cy="671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0000"/>
            </a:solidFill>
          </a:endParaRPr>
        </a:p>
      </dsp:txBody>
      <dsp:txXfrm>
        <a:off x="6204091" y="755238"/>
        <a:ext cx="369579" cy="505651"/>
      </dsp:txXfrm>
    </dsp:sp>
    <dsp:sp modelId="{2309F5FC-A986-6147-9FF5-089E59779297}">
      <dsp:nvSpPr>
        <dsp:cNvPr id="0" name=""/>
        <dsp:cNvSpPr/>
      </dsp:nvSpPr>
      <dsp:spPr>
        <a:xfrm>
          <a:off x="6555081" y="1932606"/>
          <a:ext cx="671961" cy="671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3572285"/>
            <a:satOff val="-4598"/>
            <a:lumOff val="-358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3572285"/>
              <a:satOff val="-4598"/>
              <a:lumOff val="-358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0000"/>
            </a:solidFill>
          </a:endParaRPr>
        </a:p>
      </dsp:txBody>
      <dsp:txXfrm>
        <a:off x="6706272" y="1932606"/>
        <a:ext cx="369579" cy="505651"/>
      </dsp:txXfrm>
    </dsp:sp>
    <dsp:sp modelId="{696681B4-3C51-FD45-AEAA-DE5A9661592F}">
      <dsp:nvSpPr>
        <dsp:cNvPr id="0" name=""/>
        <dsp:cNvSpPr/>
      </dsp:nvSpPr>
      <dsp:spPr>
        <a:xfrm>
          <a:off x="7057263" y="3092745"/>
          <a:ext cx="671961" cy="671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7144569"/>
            <a:satOff val="-9195"/>
            <a:lumOff val="-71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7144569"/>
              <a:satOff val="-9195"/>
              <a:lumOff val="-717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0000"/>
            </a:solidFill>
          </a:endParaRPr>
        </a:p>
      </dsp:txBody>
      <dsp:txXfrm>
        <a:off x="7208454" y="3092745"/>
        <a:ext cx="369579" cy="505651"/>
      </dsp:txXfrm>
    </dsp:sp>
    <dsp:sp modelId="{1E759A98-48A2-4E45-933B-6CC824AFC756}">
      <dsp:nvSpPr>
        <dsp:cNvPr id="0" name=""/>
        <dsp:cNvSpPr/>
      </dsp:nvSpPr>
      <dsp:spPr>
        <a:xfrm>
          <a:off x="7559444" y="4281600"/>
          <a:ext cx="671961" cy="67196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25400" h="3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>
            <a:solidFill>
              <a:srgbClr val="000000"/>
            </a:solidFill>
          </a:endParaRPr>
        </a:p>
      </dsp:txBody>
      <dsp:txXfrm>
        <a:off x="7710635" y="4281600"/>
        <a:ext cx="369579" cy="5056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AE19F3-17DF-4441-AD47-047529D39E3F}">
      <dsp:nvSpPr>
        <dsp:cNvPr id="0" name=""/>
        <dsp:cNvSpPr/>
      </dsp:nvSpPr>
      <dsp:spPr>
        <a:xfrm>
          <a:off x="7176261" y="3578280"/>
          <a:ext cx="91440" cy="6663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663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46A0B1-6A8E-4A40-8863-5EBA11AEDB51}">
      <dsp:nvSpPr>
        <dsp:cNvPr id="0" name=""/>
        <dsp:cNvSpPr/>
      </dsp:nvSpPr>
      <dsp:spPr>
        <a:xfrm>
          <a:off x="5121891" y="1457189"/>
          <a:ext cx="2100089" cy="66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064"/>
              </a:lnTo>
              <a:lnTo>
                <a:pt x="2100089" y="454064"/>
              </a:lnTo>
              <a:lnTo>
                <a:pt x="2100089" y="6663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C42CEE-BE0D-F140-BCF8-CE4A93FA278B}">
      <dsp:nvSpPr>
        <dsp:cNvPr id="0" name=""/>
        <dsp:cNvSpPr/>
      </dsp:nvSpPr>
      <dsp:spPr>
        <a:xfrm>
          <a:off x="3021801" y="3578280"/>
          <a:ext cx="1400059" cy="6663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4064"/>
              </a:lnTo>
              <a:lnTo>
                <a:pt x="1400059" y="454064"/>
              </a:lnTo>
              <a:lnTo>
                <a:pt x="1400059" y="6663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422D6-E2C3-0245-B610-760556094E71}">
      <dsp:nvSpPr>
        <dsp:cNvPr id="0" name=""/>
        <dsp:cNvSpPr/>
      </dsp:nvSpPr>
      <dsp:spPr>
        <a:xfrm>
          <a:off x="1621741" y="3578280"/>
          <a:ext cx="1400059" cy="666301"/>
        </a:xfrm>
        <a:custGeom>
          <a:avLst/>
          <a:gdLst/>
          <a:ahLst/>
          <a:cxnLst/>
          <a:rect l="0" t="0" r="0" b="0"/>
          <a:pathLst>
            <a:path>
              <a:moveTo>
                <a:pt x="1400059" y="0"/>
              </a:moveTo>
              <a:lnTo>
                <a:pt x="1400059" y="454064"/>
              </a:lnTo>
              <a:lnTo>
                <a:pt x="0" y="454064"/>
              </a:lnTo>
              <a:lnTo>
                <a:pt x="0" y="666301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BC71FF2-3C25-1049-8E53-61988BC9B7A0}">
      <dsp:nvSpPr>
        <dsp:cNvPr id="0" name=""/>
        <dsp:cNvSpPr/>
      </dsp:nvSpPr>
      <dsp:spPr>
        <a:xfrm>
          <a:off x="3021801" y="1457189"/>
          <a:ext cx="2100089" cy="666301"/>
        </a:xfrm>
        <a:custGeom>
          <a:avLst/>
          <a:gdLst/>
          <a:ahLst/>
          <a:cxnLst/>
          <a:rect l="0" t="0" r="0" b="0"/>
          <a:pathLst>
            <a:path>
              <a:moveTo>
                <a:pt x="2100089" y="0"/>
              </a:moveTo>
              <a:lnTo>
                <a:pt x="2100089" y="454064"/>
              </a:lnTo>
              <a:lnTo>
                <a:pt x="0" y="454064"/>
              </a:lnTo>
              <a:lnTo>
                <a:pt x="0" y="666301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9C444E-A96C-AE41-B27C-C8248187439F}">
      <dsp:nvSpPr>
        <dsp:cNvPr id="0" name=""/>
        <dsp:cNvSpPr/>
      </dsp:nvSpPr>
      <dsp:spPr>
        <a:xfrm>
          <a:off x="3976387" y="2400"/>
          <a:ext cx="2291007" cy="145478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EE29CB-C26C-2D43-A5E1-27DB7C5ABD68}">
      <dsp:nvSpPr>
        <dsp:cNvPr id="0" name=""/>
        <dsp:cNvSpPr/>
      </dsp:nvSpPr>
      <dsp:spPr>
        <a:xfrm>
          <a:off x="4230944" y="244228"/>
          <a:ext cx="2291007" cy="1454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Профессиональный экзамен</a:t>
          </a:r>
          <a:endParaRPr lang="ru-RU" sz="1800" kern="1200" dirty="0"/>
        </a:p>
      </dsp:txBody>
      <dsp:txXfrm>
        <a:off x="4273553" y="286837"/>
        <a:ext cx="2205789" cy="1369571"/>
      </dsp:txXfrm>
    </dsp:sp>
    <dsp:sp modelId="{3100BF01-6FEF-9E4B-B275-AEBF5910A096}">
      <dsp:nvSpPr>
        <dsp:cNvPr id="0" name=""/>
        <dsp:cNvSpPr/>
      </dsp:nvSpPr>
      <dsp:spPr>
        <a:xfrm>
          <a:off x="1876297" y="2123490"/>
          <a:ext cx="2291007" cy="14547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8794128-CAF6-B946-B9F2-325B1F92F9FF}">
      <dsp:nvSpPr>
        <dsp:cNvPr id="0" name=""/>
        <dsp:cNvSpPr/>
      </dsp:nvSpPr>
      <dsp:spPr>
        <a:xfrm>
          <a:off x="2130854" y="2365319"/>
          <a:ext cx="2291007" cy="1454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Практическая часть</a:t>
          </a:r>
          <a:endParaRPr lang="ru-RU" sz="1800" kern="1200" dirty="0"/>
        </a:p>
      </dsp:txBody>
      <dsp:txXfrm>
        <a:off x="2173463" y="2407928"/>
        <a:ext cx="2205789" cy="1369571"/>
      </dsp:txXfrm>
    </dsp:sp>
    <dsp:sp modelId="{87B1FF5A-50C8-234F-A7AB-0920833A1C94}">
      <dsp:nvSpPr>
        <dsp:cNvPr id="0" name=""/>
        <dsp:cNvSpPr/>
      </dsp:nvSpPr>
      <dsp:spPr>
        <a:xfrm>
          <a:off x="476238" y="4244581"/>
          <a:ext cx="2291007" cy="14547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201AC02-B187-2248-B223-41C1CBA6A828}">
      <dsp:nvSpPr>
        <dsp:cNvPr id="0" name=""/>
        <dsp:cNvSpPr/>
      </dsp:nvSpPr>
      <dsp:spPr>
        <a:xfrm>
          <a:off x="730794" y="4486410"/>
          <a:ext cx="2291007" cy="1454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Технологическая карта (карта сварки КСС)</a:t>
          </a:r>
          <a:endParaRPr lang="ru-RU" sz="1800" kern="1200" dirty="0"/>
        </a:p>
      </dsp:txBody>
      <dsp:txXfrm>
        <a:off x="773403" y="4529019"/>
        <a:ext cx="2205789" cy="1369571"/>
      </dsp:txXfrm>
    </dsp:sp>
    <dsp:sp modelId="{240519F7-446A-E94E-8B3D-A99889CCB566}">
      <dsp:nvSpPr>
        <dsp:cNvPr id="0" name=""/>
        <dsp:cNvSpPr/>
      </dsp:nvSpPr>
      <dsp:spPr>
        <a:xfrm>
          <a:off x="3276357" y="4244581"/>
          <a:ext cx="2291007" cy="14547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B30D64E-DACA-2648-A138-9FB41EB299F4}">
      <dsp:nvSpPr>
        <dsp:cNvPr id="0" name=""/>
        <dsp:cNvSpPr/>
      </dsp:nvSpPr>
      <dsp:spPr>
        <a:xfrm>
          <a:off x="3530914" y="4486410"/>
          <a:ext cx="2291007" cy="1454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Оценочный лист (оценка выполнения трудовых функций, действий, умений)</a:t>
          </a:r>
          <a:endParaRPr lang="ru-RU" sz="1800" kern="1200" dirty="0"/>
        </a:p>
      </dsp:txBody>
      <dsp:txXfrm>
        <a:off x="3573523" y="4529019"/>
        <a:ext cx="2205789" cy="1369571"/>
      </dsp:txXfrm>
    </dsp:sp>
    <dsp:sp modelId="{62D8BF39-ADE9-554D-B0E0-EBD6756A4140}">
      <dsp:nvSpPr>
        <dsp:cNvPr id="0" name=""/>
        <dsp:cNvSpPr/>
      </dsp:nvSpPr>
      <dsp:spPr>
        <a:xfrm>
          <a:off x="6076477" y="2123490"/>
          <a:ext cx="2291007" cy="1454789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F0AA6C4-2369-4E44-8F5E-041E8D60E15A}">
      <dsp:nvSpPr>
        <dsp:cNvPr id="0" name=""/>
        <dsp:cNvSpPr/>
      </dsp:nvSpPr>
      <dsp:spPr>
        <a:xfrm>
          <a:off x="6331033" y="2365319"/>
          <a:ext cx="2291007" cy="1454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Теоретическая часть</a:t>
          </a:r>
          <a:endParaRPr lang="ru-RU" sz="1800" kern="1200" dirty="0"/>
        </a:p>
      </dsp:txBody>
      <dsp:txXfrm>
        <a:off x="6373642" y="2407928"/>
        <a:ext cx="2205789" cy="1369571"/>
      </dsp:txXfrm>
    </dsp:sp>
    <dsp:sp modelId="{174239ED-DD33-F44E-B59C-B1435A2B0ACB}">
      <dsp:nvSpPr>
        <dsp:cNvPr id="0" name=""/>
        <dsp:cNvSpPr/>
      </dsp:nvSpPr>
      <dsp:spPr>
        <a:xfrm>
          <a:off x="6076477" y="4244581"/>
          <a:ext cx="2291007" cy="145478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EB8D923-5E16-E348-A88A-F7E730D518F6}">
      <dsp:nvSpPr>
        <dsp:cNvPr id="0" name=""/>
        <dsp:cNvSpPr/>
      </dsp:nvSpPr>
      <dsp:spPr>
        <a:xfrm>
          <a:off x="6331033" y="4486410"/>
          <a:ext cx="2291007" cy="14547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Экзаменационный билет, экзаменационный лист</a:t>
          </a:r>
          <a:endParaRPr lang="ru-RU" sz="1800" kern="1200" dirty="0"/>
        </a:p>
      </dsp:txBody>
      <dsp:txXfrm>
        <a:off x="6373642" y="4529019"/>
        <a:ext cx="2205789" cy="136957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24F4EB-ABC1-46AF-9336-692E2C392219}">
      <dsp:nvSpPr>
        <dsp:cNvPr id="0" name=""/>
        <dsp:cNvSpPr/>
      </dsp:nvSpPr>
      <dsp:spPr>
        <a:xfrm>
          <a:off x="547897" y="2288"/>
          <a:ext cx="3205474" cy="694562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Система ЭДО обеспечивает:</a:t>
          </a:r>
          <a:endParaRPr lang="ru-RU" sz="2100" kern="1200" dirty="0"/>
        </a:p>
      </dsp:txBody>
      <dsp:txXfrm>
        <a:off x="568240" y="22631"/>
        <a:ext cx="3164788" cy="653876"/>
      </dsp:txXfrm>
    </dsp:sp>
    <dsp:sp modelId="{C64021C7-E152-48D3-A203-3BE8B1B67BF0}">
      <dsp:nvSpPr>
        <dsp:cNvPr id="0" name=""/>
        <dsp:cNvSpPr/>
      </dsp:nvSpPr>
      <dsp:spPr>
        <a:xfrm>
          <a:off x="868445" y="696850"/>
          <a:ext cx="320547" cy="5209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0921"/>
              </a:lnTo>
              <a:lnTo>
                <a:pt x="320547" y="520921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FDFB9F-BB53-41EC-808A-2AB731C86949}">
      <dsp:nvSpPr>
        <dsp:cNvPr id="0" name=""/>
        <dsp:cNvSpPr/>
      </dsp:nvSpPr>
      <dsp:spPr>
        <a:xfrm>
          <a:off x="1188992" y="870491"/>
          <a:ext cx="3653541" cy="69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Ведение Реестров</a:t>
          </a:r>
          <a:endParaRPr lang="ru-RU" sz="1500" kern="1200" dirty="0"/>
        </a:p>
      </dsp:txBody>
      <dsp:txXfrm>
        <a:off x="1209335" y="890834"/>
        <a:ext cx="3612855" cy="653876"/>
      </dsp:txXfrm>
    </dsp:sp>
    <dsp:sp modelId="{642863D2-6E57-42C1-95DB-A6ACB6AD0923}">
      <dsp:nvSpPr>
        <dsp:cNvPr id="0" name=""/>
        <dsp:cNvSpPr/>
      </dsp:nvSpPr>
      <dsp:spPr>
        <a:xfrm>
          <a:off x="868445" y="696850"/>
          <a:ext cx="320547" cy="13891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9124"/>
              </a:lnTo>
              <a:lnTo>
                <a:pt x="320547" y="138912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AA576B-A41A-495B-8AB3-F529192F4572}">
      <dsp:nvSpPr>
        <dsp:cNvPr id="0" name=""/>
        <dsp:cNvSpPr/>
      </dsp:nvSpPr>
      <dsp:spPr>
        <a:xfrm>
          <a:off x="1188992" y="1738693"/>
          <a:ext cx="3668811" cy="69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Применение единых оценочных средств</a:t>
          </a:r>
          <a:endParaRPr lang="ru-RU" sz="1500" kern="1200" dirty="0"/>
        </a:p>
      </dsp:txBody>
      <dsp:txXfrm>
        <a:off x="1209335" y="1759036"/>
        <a:ext cx="3628125" cy="653876"/>
      </dsp:txXfrm>
    </dsp:sp>
    <dsp:sp modelId="{9F6B2409-108A-4747-89ED-B77A80A6B0F9}">
      <dsp:nvSpPr>
        <dsp:cNvPr id="0" name=""/>
        <dsp:cNvSpPr/>
      </dsp:nvSpPr>
      <dsp:spPr>
        <a:xfrm>
          <a:off x="868445" y="696850"/>
          <a:ext cx="320547" cy="22573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57327"/>
              </a:lnTo>
              <a:lnTo>
                <a:pt x="320547" y="22573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D7D9AE-DF48-4916-A58C-79A97F1ACA1F}">
      <dsp:nvSpPr>
        <dsp:cNvPr id="0" name=""/>
        <dsp:cNvSpPr/>
      </dsp:nvSpPr>
      <dsp:spPr>
        <a:xfrm>
          <a:off x="1188992" y="2606896"/>
          <a:ext cx="3692359" cy="69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Представление результатов профессионального экзамена в Совет</a:t>
          </a:r>
          <a:endParaRPr lang="ru-RU" sz="1500" kern="1200" dirty="0"/>
        </a:p>
      </dsp:txBody>
      <dsp:txXfrm>
        <a:off x="1209335" y="2627239"/>
        <a:ext cx="3651673" cy="653876"/>
      </dsp:txXfrm>
    </dsp:sp>
    <dsp:sp modelId="{076D878D-CF3E-43FD-A3D5-C11877F984E1}">
      <dsp:nvSpPr>
        <dsp:cNvPr id="0" name=""/>
        <dsp:cNvSpPr/>
      </dsp:nvSpPr>
      <dsp:spPr>
        <a:xfrm>
          <a:off x="868445" y="696850"/>
          <a:ext cx="320547" cy="312553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25530"/>
              </a:lnTo>
              <a:lnTo>
                <a:pt x="320547" y="312553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3C87A0-7BEF-41BB-B0BC-F237BC402BF5}">
      <dsp:nvSpPr>
        <dsp:cNvPr id="0" name=""/>
        <dsp:cNvSpPr/>
      </dsp:nvSpPr>
      <dsp:spPr>
        <a:xfrm>
          <a:off x="1188992" y="3475099"/>
          <a:ext cx="3680957" cy="69456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8575" tIns="19050" rIns="28575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Контроль соблюдения процедур проведения профессионального экзамена</a:t>
          </a:r>
          <a:endParaRPr lang="ru-RU" sz="1500" kern="1200" dirty="0"/>
        </a:p>
      </dsp:txBody>
      <dsp:txXfrm>
        <a:off x="1209335" y="3495442"/>
        <a:ext cx="3640271" cy="653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41EF83-4436-7F46-B4C4-50E22C017F96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42D28-93A5-2144-A71C-FF4B1B2BB1F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883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4342D28-93A5-2144-A71C-FF4B1B2BB1F1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1200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E6DF5-371C-4247-A9F1-FFB2BC4A47B0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264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E6DF5-371C-4247-A9F1-FFB2BC4A47B0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2609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Заменить загрузить на подготовить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E6DF5-371C-4247-A9F1-FFB2BC4A47B0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926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Добавить подпись соискателя!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BE6DF5-371C-4247-A9F1-FFB2BC4A47B0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0295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966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162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45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2272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29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138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7528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136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46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470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8895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9FE257-D0CB-AA4D-93EB-65D6A8A032FF}" type="datetimeFigureOut">
              <a:rPr lang="ru-RU" smtClean="0"/>
              <a:pPr/>
              <a:t>19.11.2015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256C0F-FA6A-1741-8D13-CC901FB2D4E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7547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5.png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.xml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Relationship Id="rId6" Type="http://schemas.openxmlformats.org/officeDocument/2006/relationships/image" Target="../media/image10.png"/><Relationship Id="rId5" Type="http://schemas.microsoft.com/office/2007/relationships/hdphoto" Target="../media/hdphoto3.wdp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4.xml"/><Relationship Id="rId3" Type="http://schemas.openxmlformats.org/officeDocument/2006/relationships/image" Target="../media/image13.png"/><Relationship Id="rId7" Type="http://schemas.openxmlformats.org/officeDocument/2006/relationships/diagramLayout" Target="../diagrams/layout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Relationship Id="rId6" Type="http://schemas.openxmlformats.org/officeDocument/2006/relationships/diagramData" Target="../diagrams/data4.xml"/><Relationship Id="rId5" Type="http://schemas.openxmlformats.org/officeDocument/2006/relationships/image" Target="../media/image3.png"/><Relationship Id="rId10" Type="http://schemas.microsoft.com/office/2007/relationships/diagramDrawing" Target="../diagrams/drawing4.xml"/><Relationship Id="rId4" Type="http://schemas.microsoft.com/office/2007/relationships/hdphoto" Target="../media/hdphoto5.wdp"/><Relationship Id="rId9" Type="http://schemas.openxmlformats.org/officeDocument/2006/relationships/diagramColors" Target="../diagrams/colors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6.wdp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7" Type="http://schemas.microsoft.com/office/2007/relationships/hdphoto" Target="../media/hdphoto9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8.wdp"/><Relationship Id="rId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5" Type="http://schemas.openxmlformats.org/officeDocument/2006/relationships/image" Target="../media/image25.png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5" Type="http://schemas.microsoft.com/office/2007/relationships/hdphoto" Target="../media/hdphoto17.wdp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7" Type="http://schemas.openxmlformats.org/officeDocument/2006/relationships/image" Target="../media/image2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1.wdp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hdphoto" Target="../media/hdphoto24.wdp"/><Relationship Id="rId3" Type="http://schemas.openxmlformats.org/officeDocument/2006/relationships/image" Target="../media/image33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3.wdp"/><Relationship Id="rId5" Type="http://schemas.openxmlformats.org/officeDocument/2006/relationships/image" Target="../media/image34.png"/><Relationship Id="rId4" Type="http://schemas.microsoft.com/office/2007/relationships/hdphoto" Target="../media/hdphoto22.wdp"/><Relationship Id="rId9" Type="http://schemas.openxmlformats.org/officeDocument/2006/relationships/image" Target="../media/image36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6.wdp"/><Relationship Id="rId4" Type="http://schemas.openxmlformats.org/officeDocument/2006/relationships/image" Target="../media/image42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2.xml"/><Relationship Id="rId6" Type="http://schemas.microsoft.com/office/2007/relationships/hdphoto" Target="../media/hdphoto28.wdp"/><Relationship Id="rId5" Type="http://schemas.openxmlformats.org/officeDocument/2006/relationships/image" Target="../media/image44.png"/><Relationship Id="rId4" Type="http://schemas.microsoft.com/office/2007/relationships/hdphoto" Target="../media/hdphoto27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29.wdp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microsoft.com/office/2007/relationships/hdphoto" Target="../media/hdphoto30.wdp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2.wdp"/><Relationship Id="rId5" Type="http://schemas.openxmlformats.org/officeDocument/2006/relationships/image" Target="../media/image52.png"/><Relationship Id="rId4" Type="http://schemas.microsoft.com/office/2007/relationships/hdphoto" Target="../media/hdphoto31.wdp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microsoft.com/office/2007/relationships/hdphoto" Target="../media/hdphoto38.wdp"/><Relationship Id="rId3" Type="http://schemas.microsoft.com/office/2007/relationships/hdphoto" Target="../media/hdphoto33.wdp"/><Relationship Id="rId7" Type="http://schemas.microsoft.com/office/2007/relationships/hdphoto" Target="../media/hdphoto35.wdp"/><Relationship Id="rId12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microsoft.com/office/2007/relationships/hdphoto" Target="../media/hdphoto37.wdp"/><Relationship Id="rId5" Type="http://schemas.microsoft.com/office/2007/relationships/hdphoto" Target="../media/hdphoto34.wdp"/><Relationship Id="rId15" Type="http://schemas.microsoft.com/office/2007/relationships/hdphoto" Target="../media/hdphoto39.wdp"/><Relationship Id="rId10" Type="http://schemas.openxmlformats.org/officeDocument/2006/relationships/image" Target="../media/image58.png"/><Relationship Id="rId4" Type="http://schemas.openxmlformats.org/officeDocument/2006/relationships/image" Target="../media/image55.png"/><Relationship Id="rId9" Type="http://schemas.microsoft.com/office/2007/relationships/hdphoto" Target="../media/hdphoto36.wdp"/><Relationship Id="rId14" Type="http://schemas.openxmlformats.org/officeDocument/2006/relationships/image" Target="../media/image60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6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Relationship Id="rId4" Type="http://schemas.openxmlformats.org/officeDocument/2006/relationships/image" Target="../media/image62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4" Type="http://schemas.openxmlformats.org/officeDocument/2006/relationships/image" Target="../media/image6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6" Type="http://schemas.openxmlformats.org/officeDocument/2006/relationships/image" Target="../media/image65.png"/><Relationship Id="rId5" Type="http://schemas.microsoft.com/office/2007/relationships/hdphoto" Target="../media/hdphoto40.wdp"/><Relationship Id="rId4" Type="http://schemas.openxmlformats.org/officeDocument/2006/relationships/image" Target="../media/image64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43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7.xml"/><Relationship Id="rId6" Type="http://schemas.openxmlformats.org/officeDocument/2006/relationships/image" Target="../media/image67.png"/><Relationship Id="rId5" Type="http://schemas.microsoft.com/office/2007/relationships/hdphoto" Target="../media/hdphoto42.wdp"/><Relationship Id="rId4" Type="http://schemas.openxmlformats.org/officeDocument/2006/relationships/image" Target="../media/image6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1897" y="457805"/>
            <a:ext cx="3441700" cy="13335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Название 1"/>
          <p:cNvSpPr txBox="1">
            <a:spLocks/>
          </p:cNvSpPr>
          <p:nvPr/>
        </p:nvSpPr>
        <p:spPr>
          <a:xfrm>
            <a:off x="338667" y="1762166"/>
            <a:ext cx="8527143" cy="47344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ru-RU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Совет по профессиональным квалификациям в области сварки</a:t>
            </a:r>
          </a:p>
          <a:p>
            <a:pPr marL="182880"/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/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/>
            <a:endParaRPr lang="ru-RU" sz="4000" b="1" i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Независимая оценка квалификаций</a:t>
            </a:r>
          </a:p>
          <a:p>
            <a:pPr marL="182880"/>
            <a:endParaRPr lang="ru-RU" sz="1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 algn="r"/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 algn="r"/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182880"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Малолетков Алексей Владимирович</a:t>
            </a:r>
          </a:p>
          <a:p>
            <a:pPr marL="182880" algn="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член СПКС </a:t>
            </a:r>
            <a:endParaRPr lang="ru-RU" sz="2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90997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6890" y="824963"/>
            <a:ext cx="8232025" cy="600164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Советы по профессиональным квалификациям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endParaRPr lang="ru-RU" sz="2400" dirty="0" smtClean="0"/>
          </a:p>
          <a:p>
            <a:r>
              <a:rPr lang="ru-RU" sz="2400" dirty="0"/>
              <a:t>- утверждают </a:t>
            </a:r>
            <a:r>
              <a:rPr lang="ru-RU" sz="2400" b="1" dirty="0">
                <a:solidFill>
                  <a:srgbClr val="FF0000"/>
                </a:solidFill>
              </a:rPr>
              <a:t>порядок</a:t>
            </a:r>
            <a:r>
              <a:rPr lang="ru-RU" sz="2400" dirty="0"/>
              <a:t> проведения профессиональных экзаменов;</a:t>
            </a:r>
          </a:p>
          <a:p>
            <a:r>
              <a:rPr lang="ru-RU" sz="2400" dirty="0"/>
              <a:t>- утверждают на основе примерной методики определения стоимости  оценки квалификации типовую методику </a:t>
            </a:r>
            <a:r>
              <a:rPr lang="ru-RU" sz="2400" b="1" dirty="0">
                <a:solidFill>
                  <a:srgbClr val="FF0000"/>
                </a:solidFill>
              </a:rPr>
              <a:t>определения стоимости </a:t>
            </a:r>
            <a:r>
              <a:rPr lang="ru-RU" sz="2400" dirty="0"/>
              <a:t>оценки квалификации;</a:t>
            </a:r>
          </a:p>
          <a:p>
            <a:r>
              <a:rPr lang="ru-RU" sz="2400" dirty="0"/>
              <a:t>- проводят </a:t>
            </a:r>
            <a:r>
              <a:rPr lang="ru-RU" sz="2400" b="1" dirty="0">
                <a:solidFill>
                  <a:srgbClr val="FF0000"/>
                </a:solidFill>
              </a:rPr>
              <a:t>проверку, обработку и признание </a:t>
            </a:r>
            <a:r>
              <a:rPr lang="ru-RU" sz="2400" dirty="0"/>
              <a:t>результатов оценки квалификации соискателя центром оценки квалификации и вносят информацию в соответствующий раздел Реестра;</a:t>
            </a:r>
          </a:p>
          <a:p>
            <a:r>
              <a:rPr lang="ru-RU" sz="2400" dirty="0"/>
              <a:t>- формируют общедоступные </a:t>
            </a:r>
            <a:r>
              <a:rPr lang="ru-RU" sz="2400" b="1" dirty="0">
                <a:solidFill>
                  <a:srgbClr val="FF0000"/>
                </a:solidFill>
              </a:rPr>
              <a:t>информационные ресурсы</a:t>
            </a:r>
            <a:r>
              <a:rPr lang="ru-RU" sz="2400" dirty="0"/>
              <a:t>, содержащие информацию о своей деятельности в соответствии с примерными требованиями, и обеспечивают доступ к таким ресурсам посредством их размещения на своих официальных сайтах в сети «Интернет»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5217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6890" y="1585609"/>
            <a:ext cx="8232025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Профессиональный экзамен </a:t>
            </a:r>
            <a:r>
              <a:rPr lang="ru-RU" sz="2400" dirty="0" smtClean="0"/>
              <a:t>– форма оценки квалификации, в ходе которой соискатель подтверждает свою профессиональную квалификацию, а центр оценки квалификации оценивает ее соответствие положениям профессионального стандарта;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5217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506890" y="824963"/>
            <a:ext cx="8232025" cy="600164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/>
              <a:t>Статья 3. Проведение оценки квалификации</a:t>
            </a:r>
          </a:p>
          <a:p>
            <a:r>
              <a:rPr lang="ru-RU" sz="2400" dirty="0" smtClean="0"/>
              <a:t> </a:t>
            </a:r>
          </a:p>
          <a:p>
            <a:r>
              <a:rPr lang="ru-RU" sz="2400" dirty="0" smtClean="0"/>
              <a:t>3. </a:t>
            </a:r>
            <a:r>
              <a:rPr lang="ru-RU" sz="2400" dirty="0" smtClean="0">
                <a:solidFill>
                  <a:srgbClr val="FF0000"/>
                </a:solidFill>
              </a:rPr>
              <a:t>По итогам прохождения профессионального экзамена соискателю выдается заключение</a:t>
            </a:r>
            <a:r>
              <a:rPr lang="ru-RU" sz="2400" dirty="0" smtClean="0"/>
              <a:t>. При успешном  прохождении профессионального экзамена соискателю центром оценки квалификации выдается </a:t>
            </a:r>
            <a:r>
              <a:rPr lang="ru-RU" sz="2400" dirty="0" smtClean="0">
                <a:solidFill>
                  <a:srgbClr val="FF0000"/>
                </a:solidFill>
              </a:rPr>
              <a:t>свидетельство о профессиональной квалификации</a:t>
            </a:r>
            <a:r>
              <a:rPr lang="ru-RU" sz="2400" dirty="0" smtClean="0"/>
              <a:t>, на </a:t>
            </a:r>
            <a:r>
              <a:rPr lang="ru-RU" sz="2400" dirty="0" smtClean="0">
                <a:solidFill>
                  <a:srgbClr val="FF0000"/>
                </a:solidFill>
              </a:rPr>
              <a:t>основании внесения  советом по профессиональным квалификациям сведений </a:t>
            </a:r>
            <a:r>
              <a:rPr lang="ru-RU" sz="2400" dirty="0" smtClean="0"/>
              <a:t>об этом свидетельстве в Реестр системы профессиональных квалификаций (далее - Реестр).</a:t>
            </a:r>
          </a:p>
          <a:p>
            <a:r>
              <a:rPr lang="ru-RU" sz="2400" dirty="0" smtClean="0"/>
              <a:t>4. Соискатель или иные физические и (или) юридические лица, которые  считают, что при подтверждении профессиональной квалификации и выдаче свидетельства о профессиональной квалификации были нарушены их права, вправе подать письменную жалобу в апелляционную комиссию совета по профессиональным квалификациям.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8521746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D5272-817F-421A-A344-F3C5039EDE01}" type="slidenum">
              <a:rPr lang="ru-RU"/>
              <a:pPr/>
              <a:t>13</a:t>
            </a:fld>
            <a:endParaRPr lang="ru-RU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22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Заголовок 1"/>
          <p:cNvSpPr txBox="1">
            <a:spLocks/>
          </p:cNvSpPr>
          <p:nvPr/>
        </p:nvSpPr>
        <p:spPr>
          <a:xfrm>
            <a:off x="900113" y="180976"/>
            <a:ext cx="6768231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+mn-lt"/>
                <a:ea typeface="+mn-ea"/>
                <a:cs typeface="+mn-cs"/>
              </a:rPr>
              <a:t>Наделение полномочиями</a:t>
            </a:r>
            <a:endParaRPr kumimoji="0" lang="ru-RU" sz="2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800" y="808038"/>
            <a:ext cx="5994400" cy="1422400"/>
          </a:xfrm>
          <a:prstGeom prst="rect">
            <a:avLst/>
          </a:prstGeom>
        </p:spPr>
      </p:pic>
      <p:grpSp>
        <p:nvGrpSpPr>
          <p:cNvPr id="12" name="Group 2"/>
          <p:cNvGrpSpPr>
            <a:grpSpLocks noChangeAspect="1"/>
          </p:cNvGrpSpPr>
          <p:nvPr>
            <p:custDataLst>
              <p:tags r:id="rId2"/>
            </p:custDataLst>
          </p:nvPr>
        </p:nvGrpSpPr>
        <p:grpSpPr bwMode="auto">
          <a:xfrm>
            <a:off x="4184476" y="4206555"/>
            <a:ext cx="4158092" cy="1565275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3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6" name="Стрелка вниз 15"/>
          <p:cNvSpPr/>
          <p:nvPr/>
        </p:nvSpPr>
        <p:spPr>
          <a:xfrm>
            <a:off x="558800" y="1838325"/>
            <a:ext cx="7957269" cy="25622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Решением Национального совета от 29 июля 2014 года НАКС наделен полномочиями </a:t>
            </a:r>
            <a:br>
              <a:rPr lang="ru-RU" dirty="0" smtClean="0"/>
            </a:br>
            <a:r>
              <a:rPr lang="ru-RU" dirty="0" smtClean="0">
                <a:solidFill>
                  <a:srgbClr val="FF0000"/>
                </a:solidFill>
              </a:rPr>
              <a:t>Совета по профессиональным квалификациям в области сварки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15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900112" y="16441"/>
            <a:ext cx="66399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Совет по профессиональным квалификациям в области сварки</a:t>
            </a:r>
            <a:endParaRPr kumimoji="0" lang="ru-RU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98" y="926084"/>
            <a:ext cx="8103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Формирование отраслевой рамки квалификаций</a:t>
            </a:r>
            <a:endParaRPr lang="ru-RU" b="1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b="34603"/>
          <a:stretch/>
        </p:blipFill>
        <p:spPr bwMode="auto">
          <a:xfrm>
            <a:off x="1595858" y="1295417"/>
            <a:ext cx="5944221" cy="5318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7706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900112" y="16441"/>
            <a:ext cx="66399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Совет по профессиональным квалификациям в области сварки</a:t>
            </a:r>
            <a:endParaRPr kumimoji="0" lang="ru-RU" sz="22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08498" y="926084"/>
            <a:ext cx="81039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Сфера деятельности СПКС: сварка и родственные процессы, неразрушающий контроль и разрушающие испытания сварных соединений.</a:t>
            </a:r>
          </a:p>
          <a:p>
            <a:pPr algn="ctr"/>
            <a:r>
              <a:rPr lang="ru-RU" b="1" dirty="0" smtClean="0"/>
              <a:t>Разработка профессиональных стандартов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11410" y="1849414"/>
            <a:ext cx="8401050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4009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D5272-817F-421A-A344-F3C5039EDE01}" type="slidenum">
              <a:rPr lang="ru-RU"/>
              <a:pPr/>
              <a:t>16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00113" y="180976"/>
            <a:ext cx="6768231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Распоряжение Правительства РФ № 881-р от 14 мая 2015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22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95388" y="903149"/>
            <a:ext cx="6453187" cy="5794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701378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Прямая соединительная линия 10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3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795435" y="29401"/>
            <a:ext cx="6872909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Принципы формирования Системы по профессиональным квалификациям в области сварки</a:t>
            </a:r>
            <a:endParaRPr kumimoji="0" lang="ru-RU" sz="2200" b="1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Прямая соединительная линия 16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580705855"/>
              </p:ext>
            </p:extLst>
          </p:nvPr>
        </p:nvGraphicFramePr>
        <p:xfrm>
          <a:off x="230899" y="923539"/>
          <a:ext cx="8733587" cy="5743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Прямоугольник 9"/>
          <p:cNvSpPr/>
          <p:nvPr/>
        </p:nvSpPr>
        <p:spPr>
          <a:xfrm>
            <a:off x="6570799" y="1063487"/>
            <a:ext cx="219508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Мониторинг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9467" y="5892666"/>
            <a:ext cx="28583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Ответственность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16200000">
            <a:off x="6840282" y="3458818"/>
            <a:ext cx="372518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Доверие и признание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47305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D5272-817F-421A-A344-F3C5039EDE01}" type="slidenum">
              <a:rPr lang="ru-RU"/>
              <a:pPr/>
              <a:t>18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00113" y="180976"/>
            <a:ext cx="6768231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Распоряжение Правительства РФ № 881-р от 14 мая 2015</a:t>
            </a:r>
            <a:r>
              <a:rPr kumimoji="0" lang="ru-RU" sz="18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года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22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8678970"/>
              </p:ext>
            </p:extLst>
          </p:nvPr>
        </p:nvGraphicFramePr>
        <p:xfrm>
          <a:off x="258414" y="1190625"/>
          <a:ext cx="8706073" cy="45596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78989"/>
                <a:gridCol w="892996"/>
                <a:gridCol w="1190661"/>
                <a:gridCol w="892996"/>
                <a:gridCol w="1116245"/>
                <a:gridCol w="818580"/>
                <a:gridCol w="1115606"/>
              </a:tblGrid>
              <a:tr h="311111">
                <a:tc rowSpan="2">
                  <a:txBody>
                    <a:bodyPr/>
                    <a:lstStyle/>
                    <a:p>
                      <a:pPr algn="ctr"/>
                      <a:endParaRPr lang="ru-RU" sz="14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Совет по профессиональным  квалификациям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2015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2016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008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чел.,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прошедших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чел.,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прошедших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сертификацию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</a:t>
                      </a:r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центров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i="0" u="none" strike="noStrike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чел., прошедших сертификацию</a:t>
                      </a:r>
                    </a:p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</a:tr>
              <a:tr h="311111">
                <a:tc>
                  <a:txBody>
                    <a:bodyPr/>
                    <a:lstStyle/>
                    <a:p>
                      <a:pPr marL="228600" indent="-228600" algn="ctr">
                        <a:buFontTx/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1. ЖКХ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4 510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31 780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</a:tr>
              <a:tr h="311111"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Сварка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ru-RU" sz="1800" b="1" i="0" u="none" strike="noStrike" kern="1200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15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970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2 340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4 610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350" marR="6350" marT="6350" marB="0"/>
                </a:tc>
              </a:tr>
              <a:tr h="311111"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3. 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Наноиндустрия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130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4400"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4. Лифтовая отрасль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200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500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111"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FontTx/>
                        <a:buNone/>
                      </a:pPr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5. Строительство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300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1 890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0" dirty="0" smtClean="0"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b="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5 450</a:t>
                      </a:r>
                      <a:endParaRPr lang="ru-RU" sz="1400" b="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11111">
                <a:tc>
                  <a:txBody>
                    <a:bodyPr/>
                    <a:lstStyle/>
                    <a:p>
                      <a:pPr marL="228600" indent="-228600" algn="ctr" defTabSz="914400" rtl="0" eaLnBrk="1" latinLnBrk="0" hangingPunct="1">
                        <a:buFontTx/>
                        <a:buNone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Машиностроение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1 200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8 400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14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25 200</a:t>
                      </a:r>
                    </a:p>
                  </a:txBody>
                  <a:tcPr marL="6350" marR="6350" marT="6350" marB="0"/>
                </a:tc>
              </a:tr>
              <a:tr h="330077"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7. Железнодорожный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транспорт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/>
                          <a:ea typeface="Calibri"/>
                          <a:cs typeface="Times New Roman"/>
                        </a:rPr>
                        <a:t>400</a:t>
                      </a:r>
                      <a:endParaRPr lang="ru-RU" sz="1200" b="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932544">
                <a:tc>
                  <a:txBody>
                    <a:bodyPr/>
                    <a:lstStyle/>
                    <a:p>
                      <a:pPr marL="228600" marR="0" indent="-2286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8. Союз «Агентства развития профессиональных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сообществ и рабочих кадров «</a:t>
                      </a:r>
                      <a:r>
                        <a:rPr lang="ru-RU" sz="1400" kern="1200" baseline="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Ворлдскиллс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Россия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610</a:t>
                      </a:r>
                      <a:endParaRPr lang="ru-RU" sz="14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1 230</a:t>
                      </a:r>
                      <a:endParaRPr lang="ru-RU" sz="14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21</a:t>
                      </a:r>
                      <a:endParaRPr lang="ru-RU" sz="14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2 335</a:t>
                      </a:r>
                      <a:endParaRPr lang="ru-RU" sz="1400" b="0" dirty="0"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11111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36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3 680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191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19 300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289</a:t>
                      </a:r>
                    </a:p>
                  </a:txBody>
                  <a:tcPr marL="6350" marR="6350" marT="6350" marB="0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70 405</a:t>
                      </a:r>
                    </a:p>
                  </a:txBody>
                  <a:tcPr marL="6350" marR="6350" marT="635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01378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900112" y="16441"/>
            <a:ext cx="6639967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Совет по профессиональным квалификациям в области сварки</a:t>
            </a:r>
            <a:endParaRPr kumimoji="0" lang="ru-RU" sz="2200" b="1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25687" y="914400"/>
            <a:ext cx="5638800" cy="169545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1663" y="2819400"/>
            <a:ext cx="8362950" cy="38957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3" name="TextBox 12"/>
          <p:cNvSpPr txBox="1"/>
          <p:nvPr/>
        </p:nvSpPr>
        <p:spPr>
          <a:xfrm>
            <a:off x="238125" y="1066800"/>
            <a:ext cx="297180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НСПК – решение заседания от 20 мая 2015года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238125" y="1963519"/>
            <a:ext cx="2971800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СПКС – решение заседания от 5 июня 2015года</a:t>
            </a:r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>
          <a:xfrm>
            <a:off x="3062287" y="1238250"/>
            <a:ext cx="295275" cy="4748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2695575" y="2609850"/>
            <a:ext cx="514350" cy="42862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970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D5272-817F-421A-A344-F3C5039EDE01}" type="slidenum">
              <a:rPr lang="ru-RU"/>
              <a:pPr/>
              <a:t>2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5435" y="1152526"/>
            <a:ext cx="6668535" cy="392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Заголовок 1"/>
          <p:cNvSpPr txBox="1">
            <a:spLocks/>
          </p:cNvSpPr>
          <p:nvPr/>
        </p:nvSpPr>
        <p:spPr>
          <a:xfrm>
            <a:off x="900113" y="180976"/>
            <a:ext cx="6768231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 № 122 от 2 мая 2015 года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22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4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463048" y="5451954"/>
            <a:ext cx="4980562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Вступает в действие 01.07.2016 г.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1378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8"/>
          <p:cNvSpPr>
            <a:spLocks noChangeArrowheads="1"/>
          </p:cNvSpPr>
          <p:nvPr/>
        </p:nvSpPr>
        <p:spPr bwMode="auto">
          <a:xfrm>
            <a:off x="900113" y="191307"/>
            <a:ext cx="663996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Процедура оценки квалификации</a:t>
            </a:r>
            <a:endParaRPr kumimoji="0" lang="ru-RU" sz="2200" b="1" dirty="0"/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920820"/>
            <a:ext cx="9144000" cy="1246513"/>
          </a:xfrm>
          <a:prstGeom prst="rect">
            <a:avLst/>
          </a:prstGeom>
        </p:spPr>
      </p:pic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929135"/>
            <a:ext cx="9144000" cy="1765859"/>
          </a:xfrm>
          <a:prstGeom prst="rect">
            <a:avLst/>
          </a:prstGeom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173074" y="821651"/>
            <a:ext cx="6365964" cy="1107996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Единая процедура, разработанная и утвержденная Советом по профессиональным квалификациям </a:t>
            </a:r>
            <a:endParaRPr kumimoji="0"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404647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Прямоугольник 8"/>
          <p:cNvSpPr>
            <a:spLocks noChangeArrowheads="1"/>
          </p:cNvSpPr>
          <p:nvPr/>
        </p:nvSpPr>
        <p:spPr bwMode="auto">
          <a:xfrm>
            <a:off x="1230224" y="29401"/>
            <a:ext cx="6365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Оценка профессиональных квалификаций – </a:t>
            </a:r>
          </a:p>
          <a:p>
            <a:pPr algn="ctr"/>
            <a:r>
              <a:rPr lang="ru-RU" sz="2200" b="1" dirty="0" smtClean="0"/>
              <a:t>в форме профессионального экзамена</a:t>
            </a:r>
            <a:endParaRPr kumimoji="0" lang="ru-RU" sz="2200" b="1" dirty="0"/>
          </a:p>
        </p:txBody>
      </p: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Схема 2"/>
          <p:cNvGraphicFramePr/>
          <p:nvPr>
            <p:extLst/>
          </p:nvPr>
        </p:nvGraphicFramePr>
        <p:xfrm>
          <a:off x="45721" y="914400"/>
          <a:ext cx="9098279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26384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4" y="990000"/>
            <a:ext cx="7848793" cy="586800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Прямоугольник 8"/>
          <p:cNvSpPr>
            <a:spLocks noChangeArrowheads="1"/>
          </p:cNvSpPr>
          <p:nvPr/>
        </p:nvSpPr>
        <p:spPr bwMode="auto">
          <a:xfrm>
            <a:off x="795435" y="29401"/>
            <a:ext cx="700554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Система электронного документооборота (ЭДО)</a:t>
            </a:r>
            <a:endParaRPr kumimoji="0" lang="ru-RU" sz="2200" b="1" dirty="0"/>
          </a:p>
        </p:txBody>
      </p: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2" name="Схема 11"/>
          <p:cNvGraphicFramePr/>
          <p:nvPr/>
        </p:nvGraphicFramePr>
        <p:xfrm>
          <a:off x="3535237" y="2447925"/>
          <a:ext cx="5429250" cy="4171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5340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71869" y="142852"/>
            <a:ext cx="2171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Вкладка «О центре»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668" y="512184"/>
            <a:ext cx="7745496" cy="63360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700668" y="1405719"/>
            <a:ext cx="923416" cy="518615"/>
          </a:xfrm>
          <a:prstGeom prst="roundRect">
            <a:avLst/>
          </a:prstGeom>
          <a:noFill/>
          <a:ln w="22225">
            <a:solidFill>
              <a:srgbClr val="840E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183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8858280" cy="149822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7422" y="59272"/>
            <a:ext cx="46153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Область деятельности ЦОК, состав экспертов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1785927"/>
            <a:ext cx="8858312" cy="291822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lum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704154"/>
            <a:ext cx="8858280" cy="18813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38959" y="573206"/>
            <a:ext cx="1890091" cy="385731"/>
          </a:xfrm>
          <a:prstGeom prst="roundRect">
            <a:avLst/>
          </a:prstGeom>
          <a:noFill/>
          <a:ln w="22225">
            <a:solidFill>
              <a:srgbClr val="840E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38959" y="1819091"/>
            <a:ext cx="2436002" cy="385731"/>
          </a:xfrm>
          <a:prstGeom prst="roundRect">
            <a:avLst/>
          </a:prstGeom>
          <a:noFill/>
          <a:ln w="22225">
            <a:solidFill>
              <a:srgbClr val="840E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7435" y="4704154"/>
            <a:ext cx="2436002" cy="385731"/>
          </a:xfrm>
          <a:prstGeom prst="roundRect">
            <a:avLst/>
          </a:prstGeom>
          <a:noFill/>
          <a:ln w="22225">
            <a:solidFill>
              <a:srgbClr val="840E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479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357553" y="142852"/>
            <a:ext cx="2304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Вкладка «Заявления»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3" y="500043"/>
            <a:ext cx="8725461" cy="62865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Скругленный прямоугольник 3"/>
          <p:cNvSpPr/>
          <p:nvPr/>
        </p:nvSpPr>
        <p:spPr>
          <a:xfrm>
            <a:off x="1180074" y="1674351"/>
            <a:ext cx="839795" cy="385731"/>
          </a:xfrm>
          <a:prstGeom prst="roundRect">
            <a:avLst/>
          </a:prstGeom>
          <a:noFill/>
          <a:ln w="22225">
            <a:solidFill>
              <a:srgbClr val="840E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780525" y="3643303"/>
            <a:ext cx="209949" cy="192866"/>
          </a:xfrm>
          <a:prstGeom prst="roundRect">
            <a:avLst/>
          </a:prstGeom>
          <a:noFill/>
          <a:ln w="22225">
            <a:solidFill>
              <a:srgbClr val="840E7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3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8795" y="571480"/>
            <a:ext cx="5360344" cy="62865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143240" y="142852"/>
            <a:ext cx="2615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Заявление от соискателя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6892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8993" y="71414"/>
            <a:ext cx="23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заявлениями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623177"/>
            <a:ext cx="4629150" cy="60483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5342350" y="985496"/>
            <a:ext cx="1222222" cy="3616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5" y="1410780"/>
            <a:ext cx="1290993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21" y="5657508"/>
            <a:ext cx="2683064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721" y="6174410"/>
            <a:ext cx="3668740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Овал 12"/>
          <p:cNvSpPr/>
          <p:nvPr/>
        </p:nvSpPr>
        <p:spPr>
          <a:xfrm>
            <a:off x="2206771" y="5054803"/>
            <a:ext cx="1222222" cy="36166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6886575" y="3516338"/>
            <a:ext cx="221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* - обязательные поля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для заполнения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33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8993" y="71414"/>
            <a:ext cx="23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заявлениями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5168"/>
          <a:stretch/>
        </p:blipFill>
        <p:spPr bwMode="auto">
          <a:xfrm>
            <a:off x="1453486" y="151817"/>
            <a:ext cx="5534168" cy="670618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0545" y="151817"/>
            <a:ext cx="2268942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вал 9"/>
          <p:cNvSpPr/>
          <p:nvPr/>
        </p:nvSpPr>
        <p:spPr>
          <a:xfrm>
            <a:off x="1382794" y="6496335"/>
            <a:ext cx="1222222" cy="36166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6924353" y="3212519"/>
            <a:ext cx="221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* - обязательные поля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для заполнения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5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788" y="530414"/>
            <a:ext cx="6875060" cy="4371091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519" y="1377843"/>
            <a:ext cx="4619768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вал 7"/>
          <p:cNvSpPr/>
          <p:nvPr/>
        </p:nvSpPr>
        <p:spPr>
          <a:xfrm>
            <a:off x="453788" y="4367550"/>
            <a:ext cx="1222222" cy="533955"/>
          </a:xfrm>
          <a:prstGeom prst="ellipse">
            <a:avLst/>
          </a:prstGeom>
          <a:noFill/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8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6" name="Номер слайда 1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A8D5272-817F-421A-A344-F3C5039EDE01}" type="slidenum">
              <a:rPr lang="ru-RU"/>
              <a:pPr/>
              <a:t>3</a:t>
            </a:fld>
            <a:endParaRPr lang="ru-RU"/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00113" y="180976"/>
            <a:ext cx="6768231" cy="5889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Федеральный закон № 122 от 2 мая 2015 </a:t>
            </a:r>
            <a:r>
              <a:rPr lang="ru-RU" b="1" dirty="0" smtClean="0">
                <a:solidFill>
                  <a:srgbClr val="000000"/>
                </a:solidFill>
              </a:rPr>
              <a:t>года. </a:t>
            </a:r>
            <a:br>
              <a:rPr lang="ru-RU" b="1" dirty="0" smtClean="0">
                <a:solidFill>
                  <a:srgbClr val="000000"/>
                </a:solidFill>
              </a:rPr>
            </a:br>
            <a:r>
              <a:rPr lang="ru-RU" b="1" dirty="0" smtClean="0">
                <a:solidFill>
                  <a:srgbClr val="000000"/>
                </a:solidFill>
              </a:rPr>
              <a:t>Изменения в Трудовом кодексе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21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22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18096" y="838200"/>
            <a:ext cx="8746517" cy="563231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/>
              <a:t>Статья 195</a:t>
            </a:r>
            <a:r>
              <a:rPr lang="ru-RU" sz="2400" b="1" baseline="30000" dirty="0" smtClean="0"/>
              <a:t>3</a:t>
            </a:r>
            <a:r>
              <a:rPr lang="ru-RU" sz="2400" b="1" dirty="0" smtClean="0"/>
              <a:t>. Порядок применения профессиональных стандартов</a:t>
            </a:r>
            <a:endParaRPr lang="ru-RU" sz="2400" dirty="0" smtClean="0"/>
          </a:p>
          <a:p>
            <a:pPr algn="just"/>
            <a:r>
              <a:rPr lang="ru-RU" sz="2400" dirty="0" smtClean="0"/>
              <a:t>Если настоящим Кодексом, </a:t>
            </a:r>
            <a:r>
              <a:rPr lang="ru-RU" sz="2400" b="1" dirty="0" smtClean="0">
                <a:solidFill>
                  <a:srgbClr val="FF0000"/>
                </a:solidFill>
              </a:rPr>
              <a:t>другими федеральными законами</a:t>
            </a:r>
            <a:r>
              <a:rPr lang="ru-RU" sz="2400" dirty="0" smtClean="0"/>
              <a:t>, </a:t>
            </a:r>
            <a:r>
              <a:rPr lang="ru-RU" sz="2400" b="1" dirty="0" smtClean="0">
                <a:solidFill>
                  <a:srgbClr val="FF0000"/>
                </a:solidFill>
              </a:rPr>
              <a:t>иными нормативными правовыми актами </a:t>
            </a:r>
            <a:r>
              <a:rPr lang="ru-RU" sz="2400" dirty="0" smtClean="0"/>
              <a:t>Российской Федерации установлены требования к квалификации, необходимой работнику для выполнения определенной трудовой функции, профессиональные стандарты в части указанных требований </a:t>
            </a:r>
            <a:r>
              <a:rPr lang="ru-RU" sz="2400" b="1" u="sng" dirty="0" smtClean="0">
                <a:solidFill>
                  <a:srgbClr val="FF0000"/>
                </a:solidFill>
              </a:rPr>
              <a:t>обязательны для применения работодателями</a:t>
            </a:r>
            <a:r>
              <a:rPr lang="ru-RU" sz="2400" dirty="0" smtClean="0"/>
              <a:t>.</a:t>
            </a:r>
          </a:p>
          <a:p>
            <a:pPr algn="just"/>
            <a:r>
              <a:rPr lang="ru-RU" sz="2400" dirty="0" smtClean="0"/>
              <a:t>Характеристики квалификации, которые содержатся в профессиональных стандартах и обязательность применения которых не установлена в соответствии с частью первой настоящей статьи, </a:t>
            </a:r>
            <a:r>
              <a:rPr lang="ru-RU" sz="2400" b="1" dirty="0" smtClean="0">
                <a:solidFill>
                  <a:srgbClr val="FF0000"/>
                </a:solidFill>
              </a:rPr>
              <a:t>применяются работодателями в качестве основы </a:t>
            </a:r>
            <a:r>
              <a:rPr lang="ru-RU" sz="2400" dirty="0" smtClean="0"/>
              <a:t>для определения требований к квалификации работников ...</a:t>
            </a:r>
          </a:p>
        </p:txBody>
      </p:sp>
    </p:spTree>
    <p:extLst>
      <p:ext uri="{BB962C8B-B14F-4D97-AF65-F5344CB8AC3E}">
        <p14:creationId xmlns:p14="http://schemas.microsoft.com/office/powerpoint/2010/main" val="147013788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28927" y="71414"/>
            <a:ext cx="28693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Заявляемые квалификации</a:t>
            </a:r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442" y="71415"/>
            <a:ext cx="5774003" cy="516796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6241" y="2448078"/>
            <a:ext cx="972405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380" y="1803196"/>
            <a:ext cx="972405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76241" y="3193576"/>
            <a:ext cx="168213" cy="191069"/>
          </a:xfrm>
          <a:prstGeom prst="roundRect">
            <a:avLst/>
          </a:prstGeom>
          <a:noFill/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76295" y="4137547"/>
            <a:ext cx="168213" cy="191069"/>
          </a:xfrm>
          <a:prstGeom prst="roundRect">
            <a:avLst/>
          </a:prstGeom>
          <a:noFill/>
          <a:ln w="15875">
            <a:solidFill>
              <a:srgbClr val="7030A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5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4724"/>
          <a:stretch/>
        </p:blipFill>
        <p:spPr bwMode="auto">
          <a:xfrm>
            <a:off x="320220" y="5201717"/>
            <a:ext cx="8086725" cy="165628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7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357554" y="3714752"/>
            <a:ext cx="5674119" cy="291413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4" cstate="print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14282" y="214291"/>
            <a:ext cx="5500727" cy="330043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071935" y="428605"/>
            <a:ext cx="43070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Выбор уровня квалификации определяет </a:t>
            </a:r>
          </a:p>
          <a:p>
            <a:r>
              <a:rPr lang="ru-RU" dirty="0" smtClean="0"/>
              <a:t>список заявляемых квалификаций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42844" y="5000636"/>
            <a:ext cx="32593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i="1" dirty="0" smtClean="0">
                <a:solidFill>
                  <a:srgbClr val="FF0000"/>
                </a:solidFill>
              </a:rPr>
              <a:t>Можно заявиться на несколько</a:t>
            </a:r>
          </a:p>
          <a:p>
            <a:r>
              <a:rPr lang="ru-RU" sz="1400" i="1" dirty="0">
                <a:solidFill>
                  <a:srgbClr val="FF0000"/>
                </a:solidFill>
              </a:rPr>
              <a:t>к</a:t>
            </a:r>
            <a:r>
              <a:rPr lang="ru-RU" sz="1400" i="1" dirty="0" smtClean="0">
                <a:solidFill>
                  <a:srgbClr val="FF0000"/>
                </a:solidFill>
              </a:rPr>
              <a:t>валификаций, НО только в рамках</a:t>
            </a:r>
          </a:p>
          <a:p>
            <a:r>
              <a:rPr lang="ru-RU" sz="1400" i="1" dirty="0">
                <a:solidFill>
                  <a:srgbClr val="FF0000"/>
                </a:solidFill>
              </a:rPr>
              <a:t>о</a:t>
            </a:r>
            <a:r>
              <a:rPr lang="ru-RU" sz="1400" i="1" dirty="0" smtClean="0">
                <a:solidFill>
                  <a:srgbClr val="FF0000"/>
                </a:solidFill>
              </a:rPr>
              <a:t>дного профессионального стандарта</a:t>
            </a:r>
          </a:p>
          <a:p>
            <a:r>
              <a:rPr lang="ru-RU" sz="1400" i="1" dirty="0">
                <a:solidFill>
                  <a:srgbClr val="FF0000"/>
                </a:solidFill>
              </a:rPr>
              <a:t>и</a:t>
            </a:r>
            <a:r>
              <a:rPr lang="ru-RU" sz="1400" i="1" dirty="0" smtClean="0">
                <a:solidFill>
                  <a:srgbClr val="FF0000"/>
                </a:solidFill>
              </a:rPr>
              <a:t> одного уровня квалификации.</a:t>
            </a:r>
            <a:endParaRPr lang="ru-RU" sz="14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77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428993" y="71414"/>
            <a:ext cx="2357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Работа с заявлениями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504" b="35567"/>
          <a:stretch/>
        </p:blipFill>
        <p:spPr bwMode="auto">
          <a:xfrm>
            <a:off x="0" y="440746"/>
            <a:ext cx="4394579" cy="5692109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Овал 1"/>
          <p:cNvSpPr/>
          <p:nvPr/>
        </p:nvSpPr>
        <p:spPr>
          <a:xfrm>
            <a:off x="1971353" y="698339"/>
            <a:ext cx="1085745" cy="29794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15" y="1767193"/>
            <a:ext cx="4638085" cy="509080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915" y="6009611"/>
            <a:ext cx="268287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5726" y="6453329"/>
            <a:ext cx="3601044" cy="492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971353" y="6210936"/>
            <a:ext cx="22196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solidFill>
                  <a:srgbClr val="FF0000"/>
                </a:solidFill>
              </a:rPr>
              <a:t>* - обязательные поля </a:t>
            </a:r>
          </a:p>
          <a:p>
            <a:r>
              <a:rPr lang="ru-RU" sz="1600" b="1" dirty="0" smtClean="0">
                <a:solidFill>
                  <a:srgbClr val="FF0000"/>
                </a:solidFill>
              </a:rPr>
              <a:t>      для заполнения</a:t>
            </a:r>
            <a:endParaRPr lang="ru-RU" sz="1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9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357290" y="3429000"/>
            <a:ext cx="6334125" cy="217170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357422" y="130710"/>
            <a:ext cx="4674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Формирование квалификационной комиссии</a:t>
            </a:r>
            <a:endParaRPr lang="ru-RU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4">
            <a:lum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96" y="732429"/>
            <a:ext cx="8411214" cy="21625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685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592" y="71414"/>
            <a:ext cx="2509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Теоретический экзамен</a:t>
            </a:r>
            <a:endParaRPr lang="ru-RU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07155" y="497063"/>
            <a:ext cx="8648727" cy="249889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518448" y="497063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9788" y="82318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99789" y="22923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 cstate="print">
            <a:lum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728" y="4214818"/>
            <a:ext cx="5572164" cy="57733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7" cstate="print">
            <a:lum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071803" y="5143512"/>
            <a:ext cx="4752975" cy="6191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1" name="Стрелка вправо 20"/>
          <p:cNvSpPr/>
          <p:nvPr/>
        </p:nvSpPr>
        <p:spPr>
          <a:xfrm rot="2835911">
            <a:off x="4356412" y="4840269"/>
            <a:ext cx="660973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609981" y="4731983"/>
            <a:ext cx="1282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«1»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0650" y="682307"/>
            <a:ext cx="1320868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01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138" y="4853806"/>
            <a:ext cx="6314339" cy="307621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214281" y="3500439"/>
            <a:ext cx="87868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3338568" y="-12166"/>
            <a:ext cx="26621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Экзаменационный лист</a:t>
            </a:r>
            <a:endParaRPr lang="ru-RU" dirty="0"/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7" y="285729"/>
            <a:ext cx="6286544" cy="3071833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1712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3" y="476672"/>
            <a:ext cx="6596081" cy="6223787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795706" y="128565"/>
            <a:ext cx="1688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Лист проверки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929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9" y="428605"/>
            <a:ext cx="7143559" cy="624842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071933" y="71414"/>
            <a:ext cx="8955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Ответы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4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79512" y="404664"/>
            <a:ext cx="8786843" cy="191104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4876" y="2500306"/>
            <a:ext cx="3789634" cy="4114988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87444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1342" t="5120" r="1108"/>
          <a:stretch/>
        </p:blipFill>
        <p:spPr bwMode="auto">
          <a:xfrm>
            <a:off x="600075" y="2657474"/>
            <a:ext cx="7962900" cy="126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1142980"/>
            <a:ext cx="8908213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2" y="1223942"/>
            <a:ext cx="1385385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Стрелка вниз 8"/>
          <p:cNvSpPr/>
          <p:nvPr/>
        </p:nvSpPr>
        <p:spPr>
          <a:xfrm rot="1032268">
            <a:off x="6215076" y="1594624"/>
            <a:ext cx="285752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85786" y="4357694"/>
            <a:ext cx="5319598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b="1" u="sng" dirty="0" smtClean="0"/>
              <a:t>01</a:t>
            </a:r>
            <a:r>
              <a:rPr lang="en-US" b="1" dirty="0" smtClean="0"/>
              <a:t>-</a:t>
            </a:r>
            <a:r>
              <a:rPr lang="en-US" b="1" u="sng" dirty="0" smtClean="0"/>
              <a:t>000</a:t>
            </a:r>
            <a:r>
              <a:rPr lang="ru-RU" b="1" u="sng" dirty="0" smtClean="0"/>
              <a:t>13</a:t>
            </a:r>
            <a:r>
              <a:rPr lang="en-US" b="1" dirty="0" smtClean="0"/>
              <a:t>-</a:t>
            </a:r>
            <a:r>
              <a:rPr lang="en-US" b="1" u="sng" dirty="0" smtClean="0"/>
              <a:t>2</a:t>
            </a:r>
            <a:r>
              <a:rPr lang="en-US" b="1" dirty="0" smtClean="0"/>
              <a:t>-</a:t>
            </a:r>
            <a:r>
              <a:rPr lang="en-US" b="1" u="sng" dirty="0" smtClean="0"/>
              <a:t>00001</a:t>
            </a:r>
            <a:r>
              <a:rPr lang="en-US" b="1" dirty="0" smtClean="0"/>
              <a:t>-</a:t>
            </a:r>
            <a:r>
              <a:rPr lang="en-US" b="1" u="sng" dirty="0" smtClean="0"/>
              <a:t>(141 </a:t>
            </a:r>
            <a:r>
              <a:rPr lang="ru-RU" b="1" u="sng" dirty="0" smtClean="0"/>
              <a:t>Т</a:t>
            </a:r>
            <a:r>
              <a:rPr lang="en-US" b="1" u="sng" dirty="0" smtClean="0"/>
              <a:t> BW 8 S t3.6 D60 PF </a:t>
            </a:r>
            <a:r>
              <a:rPr lang="en-US" b="1" u="sng" dirty="0" err="1" smtClean="0"/>
              <a:t>ss</a:t>
            </a:r>
            <a:r>
              <a:rPr lang="en-US" b="1" u="sng" dirty="0" smtClean="0"/>
              <a:t> </a:t>
            </a:r>
            <a:r>
              <a:rPr lang="en-US" b="1" u="sng" dirty="0" err="1" smtClean="0"/>
              <a:t>nb</a:t>
            </a:r>
            <a:r>
              <a:rPr lang="en-US" b="1" u="sng" dirty="0" smtClean="0"/>
              <a:t>)-</a:t>
            </a:r>
            <a:r>
              <a:rPr lang="ru-RU" b="1" u="sng" dirty="0" smtClean="0"/>
              <a:t>ТК</a:t>
            </a:r>
            <a:endParaRPr lang="ru-RU" b="1" dirty="0" smtClean="0"/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rot="5400000">
            <a:off x="4002084" y="4857760"/>
            <a:ext cx="284958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4144166" y="5000636"/>
            <a:ext cx="3929090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rot="5400000">
            <a:off x="1930382" y="5072074"/>
            <a:ext cx="713586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2286778" y="5429264"/>
            <a:ext cx="5786478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rot="5400000">
            <a:off x="1323159" y="5250669"/>
            <a:ext cx="1070776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>
            <a:off x="1858150" y="5784866"/>
            <a:ext cx="6215106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rot="5400000">
            <a:off x="644498" y="5500702"/>
            <a:ext cx="1570842" cy="794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429522" y="6286520"/>
            <a:ext cx="664373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1000894" y="6713560"/>
            <a:ext cx="7072362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rot="5400000">
            <a:off x="762" y="5715016"/>
            <a:ext cx="2000264" cy="1588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4258275" y="4764297"/>
            <a:ext cx="30291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характеристика оценочного средства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2499278" y="5192925"/>
            <a:ext cx="543110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порядковый номер оценочного средства (по данной квалификации)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929588" y="5500702"/>
            <a:ext cx="19693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уровень квалификации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657941" y="5834738"/>
            <a:ext cx="61295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Наименование профессиональной квалификации: «Сварщик дуговой сварки </a:t>
            </a:r>
          </a:p>
          <a:p>
            <a:r>
              <a:rPr lang="ru-RU" sz="1400" dirty="0" smtClean="0">
                <a:solidFill>
                  <a:srgbClr val="FF0000"/>
                </a:solidFill>
              </a:rPr>
              <a:t>неплавящимся электродом в защитном газе»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000894" y="6407371"/>
            <a:ext cx="182921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FF0000"/>
                </a:solidFill>
              </a:rPr>
              <a:t>СПК в области сварки</a:t>
            </a:r>
            <a:endParaRPr lang="ru-RU" sz="1400" dirty="0">
              <a:solidFill>
                <a:srgbClr val="FF0000"/>
              </a:solidFill>
            </a:endParaRPr>
          </a:p>
        </p:txBody>
      </p:sp>
      <p:sp>
        <p:nvSpPr>
          <p:cNvPr id="66" name="Стрелка вниз 65"/>
          <p:cNvSpPr/>
          <p:nvPr/>
        </p:nvSpPr>
        <p:spPr>
          <a:xfrm>
            <a:off x="3428993" y="3786190"/>
            <a:ext cx="285752" cy="6257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8"/>
          <p:cNvSpPr>
            <a:spLocks noChangeArrowheads="1"/>
          </p:cNvSpPr>
          <p:nvPr/>
        </p:nvSpPr>
        <p:spPr bwMode="auto">
          <a:xfrm>
            <a:off x="1230224" y="29401"/>
            <a:ext cx="6365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Единая база оценочных средств (практическая часть профессионального экзамена) </a:t>
            </a:r>
            <a:endParaRPr kumimoji="0" lang="ru-RU" sz="2200" b="1" dirty="0"/>
          </a:p>
        </p:txBody>
      </p: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33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34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8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3217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Развилки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52404" y="367644"/>
            <a:ext cx="8848753" cy="404191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3286116" y="59272"/>
            <a:ext cx="2428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Практический экзамен</a:t>
            </a:r>
            <a:endParaRPr lang="ru-RU" dirty="0"/>
          </a:p>
        </p:txBody>
      </p:sp>
      <p:pic>
        <p:nvPicPr>
          <p:cNvPr id="1026" name="Picture 2" descr="http://dic.academic.ru/pictures/enc_colier/6549_00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284" y="4972594"/>
            <a:ext cx="1985499" cy="1643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konspekta.net/studopediaorg/baza9/116350130705.files/image12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922" y="4029350"/>
            <a:ext cx="2462258" cy="25955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</p:pic>
      <p:pic>
        <p:nvPicPr>
          <p:cNvPr id="1030" name="Picture 6" descr="http://svarkainfo.ru/uploads/images/book/11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049" y="4460981"/>
            <a:ext cx="2124891" cy="219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03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000232" y="142852"/>
            <a:ext cx="507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Документы и результаты практического экзамена</a:t>
            </a:r>
            <a:endParaRPr lang="ru-RU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>
            <a:lum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1214422"/>
            <a:ext cx="8871045" cy="464347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1714489"/>
            <a:ext cx="1500199" cy="23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5096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407" y="142852"/>
            <a:ext cx="8990504" cy="538164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2048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71407" y="5286389"/>
            <a:ext cx="8959355" cy="142876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428860" y="3857628"/>
            <a:ext cx="442781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b="1" dirty="0" smtClean="0"/>
              <a:t>Соискатель:                                                                                           -------------------------------------</a:t>
            </a:r>
            <a:endParaRPr lang="ru-RU" sz="9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77926" y="823891"/>
            <a:ext cx="4678749" cy="430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2005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1357290" y="-24"/>
            <a:ext cx="64941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Результаты оценки квалификации и формирование Заключения</a:t>
            </a:r>
            <a:endParaRPr lang="ru-RU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>
            <a:off x="0" y="3355974"/>
            <a:ext cx="91440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428604"/>
            <a:ext cx="5062552" cy="200728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2844" y="3500438"/>
            <a:ext cx="5072098" cy="2065186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00760" y="3714752"/>
            <a:ext cx="2266950" cy="1200150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643306" y="2071678"/>
            <a:ext cx="5095875" cy="101917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072198" y="571480"/>
            <a:ext cx="2181225" cy="1152525"/>
          </a:xfrm>
          <a:prstGeom prst="rect">
            <a:avLst/>
          </a:prstGeom>
          <a:noFill/>
          <a:ln w="9525">
            <a:solidFill>
              <a:schemeClr val="tx1">
                <a:lumMod val="95000"/>
                <a:lumOff val="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24" name="Стрелка вниз 23"/>
          <p:cNvSpPr/>
          <p:nvPr/>
        </p:nvSpPr>
        <p:spPr>
          <a:xfrm rot="10800000">
            <a:off x="6929454" y="1500174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5286388"/>
            <a:ext cx="50577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714744" y="5757879"/>
            <a:ext cx="5057775" cy="62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7" name="Стрелка вниз 26"/>
          <p:cNvSpPr/>
          <p:nvPr/>
        </p:nvSpPr>
        <p:spPr>
          <a:xfrm rot="10800000">
            <a:off x="7000892" y="4714884"/>
            <a:ext cx="214314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TextBox 27"/>
          <p:cNvSpPr txBox="1"/>
          <p:nvPr/>
        </p:nvSpPr>
        <p:spPr>
          <a:xfrm>
            <a:off x="142844" y="2643182"/>
            <a:ext cx="346979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На вкладке «Заключения и Свидетельства»</a:t>
            </a:r>
            <a:endParaRPr lang="ru-RU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214282" y="5929330"/>
            <a:ext cx="3469796" cy="30777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1400" dirty="0" smtClean="0"/>
              <a:t>На вкладке «Заключения и Свидетельства»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8429652" y="21429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8501090" y="3357562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8681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Прямоугольник 8"/>
          <p:cNvSpPr>
            <a:spLocks noChangeArrowheads="1"/>
          </p:cNvSpPr>
          <p:nvPr/>
        </p:nvSpPr>
        <p:spPr bwMode="auto">
          <a:xfrm>
            <a:off x="1230224" y="29401"/>
            <a:ext cx="6365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Формирование заключения квалификационной комиссии</a:t>
            </a:r>
            <a:endParaRPr kumimoji="0" lang="ru-RU" sz="2200" b="1" dirty="0"/>
          </a:p>
        </p:txBody>
      </p: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 rotWithShape="1">
          <a:blip r:embed="rId4" cstate="print"/>
          <a:srcRect b="19136"/>
          <a:stretch/>
        </p:blipFill>
        <p:spPr bwMode="auto">
          <a:xfrm>
            <a:off x="900113" y="822777"/>
            <a:ext cx="7278687" cy="603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6432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4425" y="862342"/>
            <a:ext cx="691515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230224" y="29401"/>
            <a:ext cx="6365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Формирование заключения квалификационной комиссии</a:t>
            </a:r>
            <a:endParaRPr kumimoji="0"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193934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3160" y="927081"/>
            <a:ext cx="7162178" cy="561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Прямоугольник 8"/>
          <p:cNvSpPr>
            <a:spLocks noChangeArrowheads="1"/>
          </p:cNvSpPr>
          <p:nvPr/>
        </p:nvSpPr>
        <p:spPr bwMode="auto">
          <a:xfrm>
            <a:off x="1230224" y="29401"/>
            <a:ext cx="6365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Формирование заключения квалификационной комиссии</a:t>
            </a:r>
            <a:endParaRPr kumimoji="0" lang="ru-RU" sz="2200" b="1" dirty="0"/>
          </a:p>
        </p:txBody>
      </p:sp>
    </p:spTree>
    <p:extLst>
      <p:ext uri="{BB962C8B-B14F-4D97-AF65-F5344CB8AC3E}">
        <p14:creationId xmlns:p14="http://schemas.microsoft.com/office/powerpoint/2010/main" val="187415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8"/>
          <p:cNvSpPr>
            <a:spLocks noChangeArrowheads="1"/>
          </p:cNvSpPr>
          <p:nvPr/>
        </p:nvSpPr>
        <p:spPr bwMode="auto">
          <a:xfrm>
            <a:off x="1230224" y="29401"/>
            <a:ext cx="6365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Формирование Свидетельства о профессиональной квалификации</a:t>
            </a:r>
            <a:endParaRPr kumimoji="0" lang="ru-RU" sz="22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7544" y="836711"/>
            <a:ext cx="4166035" cy="591946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716016" y="807337"/>
            <a:ext cx="4231561" cy="59577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16266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Прямая соединительная линия 7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493" name="Прямоугольник 8"/>
          <p:cNvSpPr>
            <a:spLocks noChangeArrowheads="1"/>
          </p:cNvSpPr>
          <p:nvPr/>
        </p:nvSpPr>
        <p:spPr bwMode="auto">
          <a:xfrm>
            <a:off x="1230224" y="29401"/>
            <a:ext cx="6365964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ru-RU" sz="2200" b="1" dirty="0" smtClean="0"/>
              <a:t>Реестр свидетельств о профессиональной квалификации</a:t>
            </a:r>
            <a:endParaRPr kumimoji="0" lang="ru-RU" sz="2200" b="1" dirty="0"/>
          </a:p>
        </p:txBody>
      </p: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10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11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763" y="762000"/>
            <a:ext cx="8372475" cy="260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85763" y="3009900"/>
            <a:ext cx="83724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00124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100" y="977300"/>
            <a:ext cx="8588137" cy="5651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6010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353975" y="914400"/>
            <a:ext cx="8358486" cy="563231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Советы по профессиональным квалификациям </a:t>
            </a:r>
            <a:r>
              <a:rPr lang="ru-RU" sz="2400" dirty="0" smtClean="0"/>
              <a:t>- уполномоченные Координационным органом юридические лица, деятельность которых направлена на развитие системы профессиональных квалификаций в соответствующих видах профессиональной деятельности.</a:t>
            </a:r>
          </a:p>
          <a:p>
            <a:endParaRPr lang="ru-RU" sz="2400" dirty="0" smtClean="0"/>
          </a:p>
          <a:p>
            <a:r>
              <a:rPr lang="ru-RU" sz="2400" dirty="0" smtClean="0"/>
              <a:t>Для осуществления практической деятельности по развитию системы профессиональных квалификаций в РФ Правительством РФ и общероссийскими объединениями работодателей предусмотрено формирование </a:t>
            </a:r>
            <a:r>
              <a:rPr lang="ru-RU" sz="2400" b="1" dirty="0" smtClean="0">
                <a:solidFill>
                  <a:srgbClr val="FF0000"/>
                </a:solidFill>
              </a:rPr>
              <a:t>национального агентства развития квалификаций</a:t>
            </a:r>
            <a:r>
              <a:rPr lang="ru-RU" sz="2400" dirty="0" smtClean="0"/>
              <a:t>, обеспечивающего организационную, методическую, экспертную, аналитическую поддержку деятельности координационного органа и Советов по профессиональным квалификация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5029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0435" y="1468877"/>
            <a:ext cx="8358486" cy="267765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FF0000"/>
                </a:solidFill>
              </a:rPr>
              <a:t>Центр оценки квалификации </a:t>
            </a:r>
            <a:r>
              <a:rPr lang="ru-RU" sz="2400" dirty="0" smtClean="0"/>
              <a:t>- юридическое лицо, прошедшее отбор советом по профессиональным квалификациям для проведения оценки квалификации. Центром формируются квалификационные комиссии для проведения профессиональных экзаменов. Центры также осуществляют от имени совета выдачу соискателям свидетельств о профессиональной квалификации.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5029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0434" y="1288013"/>
            <a:ext cx="8232025" cy="452431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Советы по профессиональным квалификациям</a:t>
            </a:r>
            <a:r>
              <a:rPr lang="ru-RU" sz="2400" dirty="0" smtClean="0"/>
              <a:t>:</a:t>
            </a:r>
          </a:p>
          <a:p>
            <a:endParaRPr lang="ru-RU" sz="2400" dirty="0"/>
          </a:p>
          <a:p>
            <a:pPr algn="just"/>
            <a:r>
              <a:rPr lang="ru-RU" sz="2400" dirty="0"/>
              <a:t>- проводят </a:t>
            </a:r>
            <a:r>
              <a:rPr lang="ru-RU" sz="2400" b="1" dirty="0">
                <a:solidFill>
                  <a:srgbClr val="FF0000"/>
                </a:solidFill>
              </a:rPr>
              <a:t>мониторинг</a:t>
            </a:r>
            <a:r>
              <a:rPr lang="ru-RU" sz="2400" dirty="0"/>
              <a:t> потребности в разработке и актуализации требований к квалификации работников</a:t>
            </a:r>
            <a:r>
              <a:rPr lang="ru-RU" sz="2400" dirty="0" smtClean="0"/>
              <a:t>, участвуют </a:t>
            </a:r>
            <a:r>
              <a:rPr lang="ru-RU" sz="2400" dirty="0"/>
              <a:t>в </a:t>
            </a:r>
            <a:r>
              <a:rPr lang="ru-RU" sz="2400" b="1" dirty="0">
                <a:solidFill>
                  <a:srgbClr val="FF0000"/>
                </a:solidFill>
              </a:rPr>
              <a:t>определении потребности </a:t>
            </a:r>
            <a:r>
              <a:rPr lang="ru-RU" sz="2400" dirty="0"/>
              <a:t>в образовании и обучении;</a:t>
            </a:r>
          </a:p>
          <a:p>
            <a:pPr algn="just"/>
            <a:r>
              <a:rPr lang="ru-RU" sz="2400" dirty="0"/>
              <a:t>- организуют </a:t>
            </a:r>
            <a:r>
              <a:rPr lang="ru-RU" sz="2400" b="1" dirty="0">
                <a:solidFill>
                  <a:srgbClr val="FF0000"/>
                </a:solidFill>
              </a:rPr>
              <a:t>разработку</a:t>
            </a:r>
            <a:r>
              <a:rPr lang="ru-RU" sz="2400" dirty="0"/>
              <a:t> профессиональных стандартов, их актуализацию и применение;</a:t>
            </a:r>
          </a:p>
          <a:p>
            <a:pPr algn="just"/>
            <a:r>
              <a:rPr lang="ru-RU" sz="2400" dirty="0"/>
              <a:t>- представляют предложения о перечне </a:t>
            </a:r>
            <a:r>
              <a:rPr lang="ru-RU" sz="2400" b="1" dirty="0">
                <a:solidFill>
                  <a:srgbClr val="FF0000"/>
                </a:solidFill>
              </a:rPr>
              <a:t>наименований профессиональных квалификаций</a:t>
            </a:r>
            <a:r>
              <a:rPr lang="ru-RU" sz="2400" dirty="0"/>
              <a:t> и их описания;</a:t>
            </a:r>
          </a:p>
          <a:p>
            <a:pPr algn="just"/>
            <a:r>
              <a:rPr lang="ru-RU" sz="2400" dirty="0"/>
              <a:t>- утверждают </a:t>
            </a:r>
            <a:r>
              <a:rPr lang="ru-RU" sz="2400" b="1" dirty="0">
                <a:solidFill>
                  <a:srgbClr val="FF0000"/>
                </a:solidFill>
              </a:rPr>
              <a:t>образец свидетельства </a:t>
            </a:r>
            <a:r>
              <a:rPr lang="ru-RU" sz="2400" dirty="0"/>
              <a:t>о профессиональной квалификации, порядок его оформления и выдачи;</a:t>
            </a:r>
          </a:p>
        </p:txBody>
      </p:sp>
    </p:spTree>
    <p:extLst>
      <p:ext uri="{BB962C8B-B14F-4D97-AF65-F5344CB8AC3E}">
        <p14:creationId xmlns:p14="http://schemas.microsoft.com/office/powerpoint/2010/main" val="53502973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единительная линия 5"/>
          <p:cNvCxnSpPr/>
          <p:nvPr/>
        </p:nvCxnSpPr>
        <p:spPr>
          <a:xfrm flipH="1">
            <a:off x="900113" y="769938"/>
            <a:ext cx="8064500" cy="0"/>
          </a:xfrm>
          <a:prstGeom prst="line">
            <a:avLst/>
          </a:prstGeom>
          <a:ln w="444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2"/>
          <p:cNvGrpSpPr>
            <a:grpSpLocks noChangeAspect="1"/>
          </p:cNvGrpSpPr>
          <p:nvPr>
            <p:custDataLst>
              <p:tags r:id="rId1"/>
            </p:custDataLst>
          </p:nvPr>
        </p:nvGrpSpPr>
        <p:grpSpPr bwMode="auto">
          <a:xfrm>
            <a:off x="7668344" y="134273"/>
            <a:ext cx="1296143" cy="487921"/>
            <a:chOff x="1956" y="1299"/>
            <a:chExt cx="8640" cy="3420"/>
          </a:xfrm>
          <a:effectLst>
            <a:reflection blurRad="6350" stA="52000" endA="300" endPos="35000" dir="5400000" sy="-100000" algn="bl" rotWithShape="0"/>
          </a:effectLst>
        </p:grpSpPr>
        <p:sp>
          <p:nvSpPr>
            <p:cNvPr id="8" name="WordArt 3"/>
            <p:cNvSpPr>
              <a:spLocks noChangeAspect="1" noChangeArrowheads="1" noChangeShapeType="1" noTextEdit="1"/>
            </p:cNvSpPr>
            <p:nvPr/>
          </p:nvSpPr>
          <p:spPr bwMode="auto">
            <a:xfrm>
              <a:off x="3681" y="2034"/>
              <a:ext cx="5235" cy="1980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kumimoji="0" lang="ru-RU" sz="3600" b="1" i="1" kern="10" dirty="0">
                  <a:ln w="9525">
                    <a:solidFill>
                      <a:srgbClr val="3333CC"/>
                    </a:solidFill>
                    <a:round/>
                    <a:headEnd/>
                    <a:tailEnd/>
                  </a:ln>
                  <a:gradFill rotWithShape="1">
                    <a:gsLst>
                      <a:gs pos="0">
                        <a:srgbClr val="336699"/>
                      </a:gs>
                      <a:gs pos="50000">
                        <a:srgbClr val="FFFFFF"/>
                      </a:gs>
                      <a:gs pos="100000">
                        <a:srgbClr val="336699"/>
                      </a:gs>
                    </a:gsLst>
                    <a:lin ang="5400000" scaled="1"/>
                  </a:gradFill>
                  <a:effectLst>
                    <a:outerShdw dist="45791" dir="2021404" algn="ctr" rotWithShape="0">
                      <a:srgbClr val="B2B2B2">
                        <a:alpha val="79999"/>
                      </a:srgbClr>
                    </a:outerShdw>
                  </a:effectLst>
                  <a:latin typeface="Times New Roman"/>
                  <a:cs typeface="Times New Roman"/>
                </a:rPr>
                <a:t>НАКС</a:t>
              </a:r>
            </a:p>
          </p:txBody>
        </p:sp>
        <p:sp>
          <p:nvSpPr>
            <p:cNvPr id="9" name="AutoShape 4"/>
            <p:cNvSpPr>
              <a:spLocks noChangeAspect="1" noChangeArrowheads="1"/>
            </p:cNvSpPr>
            <p:nvPr/>
          </p:nvSpPr>
          <p:spPr bwMode="auto">
            <a:xfrm>
              <a:off x="1956" y="1299"/>
              <a:ext cx="8640" cy="3420"/>
            </a:xfrm>
            <a:custGeom>
              <a:avLst/>
              <a:gdLst>
                <a:gd name="G0" fmla="+- 1722 0 0"/>
                <a:gd name="G1" fmla="+- 21600 0 1722"/>
                <a:gd name="G2" fmla="+- 21600 0 1722"/>
                <a:gd name="G3" fmla="*/ G0 2929 10000"/>
                <a:gd name="G4" fmla="+- 21600 0 G3"/>
                <a:gd name="G5" fmla="+- 21600 0 G3"/>
                <a:gd name="T0" fmla="*/ 10800 w 21600"/>
                <a:gd name="T1" fmla="*/ 0 h 21600"/>
                <a:gd name="T2" fmla="*/ 3163 w 21600"/>
                <a:gd name="T3" fmla="*/ 3163 h 21600"/>
                <a:gd name="T4" fmla="*/ 0 w 21600"/>
                <a:gd name="T5" fmla="*/ 10800 h 21600"/>
                <a:gd name="T6" fmla="*/ 3163 w 21600"/>
                <a:gd name="T7" fmla="*/ 18437 h 21600"/>
                <a:gd name="T8" fmla="*/ 10800 w 21600"/>
                <a:gd name="T9" fmla="*/ 21600 h 21600"/>
                <a:gd name="T10" fmla="*/ 18437 w 21600"/>
                <a:gd name="T11" fmla="*/ 18437 h 21600"/>
                <a:gd name="T12" fmla="*/ 21600 w 21600"/>
                <a:gd name="T13" fmla="*/ 10800 h 21600"/>
                <a:gd name="T14" fmla="*/ 18437 w 21600"/>
                <a:gd name="T15" fmla="*/ 3163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1722" y="10800"/>
                  </a:moveTo>
                  <a:cubicBezTo>
                    <a:pt x="1722" y="15814"/>
                    <a:pt x="5786" y="19878"/>
                    <a:pt x="10800" y="19878"/>
                  </a:cubicBezTo>
                  <a:cubicBezTo>
                    <a:pt x="15814" y="19878"/>
                    <a:pt x="19878" y="15814"/>
                    <a:pt x="19878" y="10800"/>
                  </a:cubicBezTo>
                  <a:cubicBezTo>
                    <a:pt x="19878" y="5786"/>
                    <a:pt x="15814" y="1722"/>
                    <a:pt x="10800" y="1722"/>
                  </a:cubicBezTo>
                  <a:cubicBezTo>
                    <a:pt x="5786" y="1722"/>
                    <a:pt x="1722" y="5786"/>
                    <a:pt x="1722" y="10800"/>
                  </a:cubicBezTo>
                  <a:close/>
                </a:path>
              </a:pathLst>
            </a:custGeom>
            <a:gradFill rotWithShape="1">
              <a:gsLst>
                <a:gs pos="0">
                  <a:srgbClr val="336699"/>
                </a:gs>
                <a:gs pos="50000">
                  <a:srgbClr val="FFFFFF"/>
                </a:gs>
                <a:gs pos="100000">
                  <a:srgbClr val="336699"/>
                </a:gs>
              </a:gsLst>
              <a:lin ang="0" scaled="1"/>
            </a:gradFill>
            <a:ln w="9525" algn="ctr">
              <a:solidFill>
                <a:srgbClr val="3333CC"/>
              </a:solidFill>
              <a:round/>
              <a:headEnd/>
              <a:tailEnd/>
            </a:ln>
            <a:effectLst>
              <a:outerShdw dist="45791" dir="2021404" algn="ctr" rotWithShape="0">
                <a:srgbClr val="B2B2B2">
                  <a:alpha val="80000"/>
                </a:srgbClr>
              </a:outerShdw>
            </a:effec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ru-RU" sz="1800">
                <a:latin typeface="+mn-lt"/>
                <a:cs typeface="Arial" charset="0"/>
              </a:endParaRPr>
            </a:p>
          </p:txBody>
        </p:sp>
      </p:grpSp>
      <p:sp>
        <p:nvSpPr>
          <p:cNvPr id="71686" name="Прямоугольник 9"/>
          <p:cNvSpPr>
            <a:spLocks noChangeArrowheads="1"/>
          </p:cNvSpPr>
          <p:nvPr/>
        </p:nvSpPr>
        <p:spPr bwMode="auto">
          <a:xfrm>
            <a:off x="900112" y="115888"/>
            <a:ext cx="669607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solidFill>
                  <a:srgbClr val="000000"/>
                </a:solidFill>
              </a:rPr>
              <a:t>Проект </a:t>
            </a:r>
            <a:r>
              <a:rPr lang="ru-RU" b="1" dirty="0" smtClean="0">
                <a:solidFill>
                  <a:srgbClr val="000000"/>
                </a:solidFill>
              </a:rPr>
              <a:t>Ф</a:t>
            </a:r>
            <a:r>
              <a:rPr lang="ru-RU" sz="1800" b="1" dirty="0" smtClean="0">
                <a:solidFill>
                  <a:srgbClr val="000000"/>
                </a:solidFill>
              </a:rPr>
              <a:t>едерального закона (ред. 31.07.2015г.)</a:t>
            </a:r>
            <a:endParaRPr kumimoji="0" lang="ru-RU" sz="18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/>
          <a:srcRect r="72966"/>
          <a:stretch/>
        </p:blipFill>
        <p:spPr bwMode="auto">
          <a:xfrm>
            <a:off x="45721" y="63637"/>
            <a:ext cx="749714" cy="72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480434" y="1288013"/>
            <a:ext cx="8232025" cy="526297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FF0000"/>
                </a:solidFill>
              </a:rPr>
              <a:t>Советы по профессиональным квалификациям</a:t>
            </a:r>
            <a:r>
              <a:rPr lang="ru-RU" sz="2400" b="1" u="sng" dirty="0" smtClean="0">
                <a:solidFill>
                  <a:srgbClr val="FF0000"/>
                </a:solidFill>
              </a:rPr>
              <a:t>:</a:t>
            </a:r>
          </a:p>
          <a:p>
            <a:endParaRPr lang="ru-RU" sz="2400" dirty="0" smtClean="0"/>
          </a:p>
          <a:p>
            <a:pPr algn="just"/>
            <a:r>
              <a:rPr lang="ru-RU" sz="2400" dirty="0"/>
              <a:t>- </a:t>
            </a:r>
            <a:r>
              <a:rPr lang="ru-RU" sz="2400" b="1" dirty="0">
                <a:solidFill>
                  <a:srgbClr val="FF0000"/>
                </a:solidFill>
              </a:rPr>
              <a:t>утверждают на основе примерных</a:t>
            </a:r>
            <a:r>
              <a:rPr lang="ru-RU" sz="2400" dirty="0"/>
              <a:t> требований к центрам оценки квалификации, порядок их отбора и прекращения полномочий, мониторинга и контроля их деятельности, требования к членам квалификационной комиссии, требования к обеспечению советами по профессиональным квалификациям и центрами оценки квалификации открытости информации о своей деятельности;</a:t>
            </a:r>
          </a:p>
          <a:p>
            <a:pPr algn="just"/>
            <a:r>
              <a:rPr lang="ru-RU" sz="2400" dirty="0"/>
              <a:t>- </a:t>
            </a:r>
            <a:r>
              <a:rPr lang="ru-RU" sz="2400" b="1" dirty="0">
                <a:solidFill>
                  <a:srgbClr val="FF0000"/>
                </a:solidFill>
              </a:rPr>
              <a:t>проводят отбор </a:t>
            </a:r>
            <a:r>
              <a:rPr lang="ru-RU" sz="2400" dirty="0"/>
              <a:t>центров оценки квалификаций;</a:t>
            </a:r>
          </a:p>
          <a:p>
            <a:pPr algn="just"/>
            <a:r>
              <a:rPr lang="ru-RU" sz="2400" dirty="0"/>
              <a:t>- осуществляют </a:t>
            </a:r>
            <a:r>
              <a:rPr lang="ru-RU" sz="2400" b="1" dirty="0">
                <a:solidFill>
                  <a:srgbClr val="FF0000"/>
                </a:solidFill>
              </a:rPr>
              <a:t>мониторинг и контроль деятельности </a:t>
            </a:r>
            <a:r>
              <a:rPr lang="ru-RU" sz="2400" dirty="0"/>
              <a:t>центров оценки квалификации;</a:t>
            </a:r>
          </a:p>
          <a:p>
            <a:pPr algn="just"/>
            <a:r>
              <a:rPr lang="ru-RU" sz="2400" dirty="0"/>
              <a:t>- принимают решение о </a:t>
            </a:r>
            <a:r>
              <a:rPr lang="ru-RU" sz="2400" b="1" dirty="0">
                <a:solidFill>
                  <a:srgbClr val="FF0000"/>
                </a:solidFill>
              </a:rPr>
              <a:t>прекращении полномочий </a:t>
            </a:r>
            <a:r>
              <a:rPr lang="ru-RU" sz="2400" dirty="0"/>
              <a:t>центров оценки квалификаций</a:t>
            </a:r>
            <a:r>
              <a:rPr lang="ru-RU" sz="2400" dirty="0" smtClean="0"/>
              <a:t>;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5802651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pYh001bvksqf8njzn7m0N"/>
</p:tagLst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7699</TotalTime>
  <Words>1162</Words>
  <Application>Microsoft Office PowerPoint</Application>
  <PresentationFormat>Экран (4:3)</PresentationFormat>
  <Paragraphs>261</Paragraphs>
  <Slides>48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48</vt:i4>
      </vt:variant>
    </vt:vector>
  </HeadingPairs>
  <TitlesOfParts>
    <vt:vector size="5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Развилки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 Чупрак</dc:creator>
  <cp:lastModifiedBy>Алексей</cp:lastModifiedBy>
  <cp:revision>326</cp:revision>
  <dcterms:created xsi:type="dcterms:W3CDTF">2014-06-18T20:08:24Z</dcterms:created>
  <dcterms:modified xsi:type="dcterms:W3CDTF">2015-11-19T07:52:00Z</dcterms:modified>
</cp:coreProperties>
</file>