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67" r:id="rId5"/>
    <p:sldId id="264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0AF79-A49F-44C5-B5A5-01D00AC88038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3A2D4-D83A-47A4-BD21-E166FAFCE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8E20B-C9B3-4FDF-AB76-1352D8EDBC63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F8D4D-F3F8-4707-B8AF-75AC44C40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D4D-F3F8-4707-B8AF-75AC44C40D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9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1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06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1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4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3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59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45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38099"/>
            <a:ext cx="10515600" cy="103552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9700" y="6356350"/>
            <a:ext cx="8013700" cy="365125"/>
          </a:xfrm>
        </p:spPr>
        <p:txBody>
          <a:bodyPr/>
          <a:lstStyle/>
          <a:p>
            <a:r>
              <a:rPr lang="ru-RU" dirty="0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12"/>
          <p:cNvPicPr/>
          <p:nvPr userDrawn="1"/>
        </p:nvPicPr>
        <p:blipFill>
          <a:blip r:embed="rId2" cstate="print"/>
          <a:srcRect l="8360" t="30547" r="7202" b="22765"/>
          <a:stretch>
            <a:fillRect/>
          </a:stretch>
        </p:blipFill>
        <p:spPr bwMode="auto">
          <a:xfrm>
            <a:off x="41275" y="290036"/>
            <a:ext cx="1593850" cy="74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48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29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8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1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CBE2E-0222-46ED-9E92-148FCD87E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6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1</a:t>
            </a:fld>
            <a:endParaRPr lang="ru-RU"/>
          </a:p>
        </p:txBody>
      </p:sp>
      <p:pic>
        <p:nvPicPr>
          <p:cNvPr id="8" name="Picture 3" descr="D:\MEDVEDIK_WORK\RGD\Prezentaciya\Poezd_smoll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18692"/>
            <a:ext cx="12192000" cy="4354513"/>
          </a:xfrm>
          <a:prstGeom prst="rect">
            <a:avLst/>
          </a:prstGeom>
        </p:spPr>
      </p:pic>
      <p:pic>
        <p:nvPicPr>
          <p:cNvPr id="9" name="Picture 4" descr="cover_2.png"/>
          <p:cNvPicPr>
            <a:picLocks noChangeAspect="1"/>
          </p:cNvPicPr>
          <p:nvPr/>
        </p:nvPicPr>
        <p:blipFill>
          <a:blip r:embed="rId4" cstate="screen"/>
          <a:srcRect t="48518"/>
          <a:stretch>
            <a:fillRect/>
          </a:stretch>
        </p:blipFill>
        <p:spPr bwMode="auto">
          <a:xfrm>
            <a:off x="8271" y="3327400"/>
            <a:ext cx="12192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0"/>
          <p:cNvSpPr txBox="1">
            <a:spLocks/>
          </p:cNvSpPr>
          <p:nvPr/>
        </p:nvSpPr>
        <p:spPr>
          <a:xfrm>
            <a:off x="827088" y="3366762"/>
            <a:ext cx="8110850" cy="9787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+mn-lt"/>
              </a:rPr>
              <a:t>ОТРАСЛЕВАЯ РАМКА КВАЛИФИКАЦИЙ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ЖЕЛЕЗНОДОРОЖНЫЙ ТРАНСПОРТ</a:t>
            </a:r>
            <a:endParaRPr lang="en-US" sz="3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12"/>
          <p:cNvPicPr/>
          <p:nvPr/>
        </p:nvPicPr>
        <p:blipFill>
          <a:blip r:embed="rId5" cstate="print"/>
          <a:srcRect l="8360" t="30547" r="7202" b="22765"/>
          <a:stretch>
            <a:fillRect/>
          </a:stretch>
        </p:blipFill>
        <p:spPr bwMode="auto">
          <a:xfrm>
            <a:off x="9968248" y="5512158"/>
            <a:ext cx="2182477" cy="124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8424" y="4438698"/>
            <a:ext cx="9869823" cy="241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mbria" panose="02040503050406030204" pitchFamily="18" charset="0"/>
                <a:cs typeface="Times New Roman" panose="02020603050405020304" pitchFamily="18" charset="0"/>
              </a:rPr>
              <a:t>ОБЩЕРОССИЙСКОЕ ОТРАСЛЕВОЕ ОБЪЕДИНЕНИЕ РАБОТОДАТЕЛЕЙ ЖЕЛЕЗНОДОРОЖНОГО ТРАНСПОРТА «ЖЕЛДОРТРАНС»</a:t>
            </a:r>
            <a:endParaRPr lang="ru-RU" sz="1200" dirty="0" smtClean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Совет </a:t>
            </a:r>
            <a:r>
              <a:rPr lang="ru-RU" sz="2000" dirty="0">
                <a:solidFill>
                  <a:srgbClr val="0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по профессиональным квалификациям на железнодорожном транспорте </a:t>
            </a:r>
            <a:r>
              <a:rPr lang="ru-RU" sz="2000" dirty="0">
                <a:ea typeface="Cambria" panose="02040503050406030204" pitchFamily="18" charset="0"/>
                <a:cs typeface="Times New Roman" panose="02020603050405020304" pitchFamily="18" charset="0"/>
              </a:rPr>
              <a:t>Российской Федерации </a:t>
            </a:r>
            <a:endParaRPr lang="ru-RU" sz="2000" dirty="0" smtClean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 smtClean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Епишкин Илья Анатольевич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mbria" panose="02040503050406030204" pitchFamily="18" charset="0"/>
                <a:cs typeface="Times New Roman" panose="02020603050405020304" pitchFamily="18" charset="0"/>
              </a:rPr>
              <a:t>кандидат экономических наук, доцент</a:t>
            </a:r>
            <a:r>
              <a:rPr lang="ru-RU" sz="2000" dirty="0"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7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Исходная информация и процесс формирования ОРК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z="1600" smtClean="0"/>
              <a:t>2</a:t>
            </a:fld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2407555" y="1491002"/>
            <a:ext cx="92329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Утвержденные и разрабатываемые профессиональные стандарты в области железнодорожного транспорта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7556" y="2494496"/>
            <a:ext cx="9232900" cy="1666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Положения о структурных подразделениях компаний Холдинга «РЖД», связанных с производственной деятельностью,  должностные </a:t>
            </a:r>
            <a:r>
              <a:rPr lang="ru-RU" sz="2400" dirty="0">
                <a:solidFill>
                  <a:schemeClr val="tx1"/>
                </a:solidFill>
              </a:rPr>
              <a:t>инструкции работников разных уровней управления и технологические </a:t>
            </a:r>
            <a:r>
              <a:rPr lang="ru-RU" sz="2400" dirty="0" smtClean="0">
                <a:solidFill>
                  <a:schemeClr val="tx1"/>
                </a:solidFill>
              </a:rPr>
              <a:t>инструкции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07555" y="4274676"/>
            <a:ext cx="92329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Функциональная карта сектора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07555" y="5539194"/>
            <a:ext cx="9232900" cy="752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Международный опыт и практики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242219" y="1491002"/>
            <a:ext cx="792162" cy="7507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242219" y="2915889"/>
            <a:ext cx="792162" cy="7529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2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242219" y="4286772"/>
            <a:ext cx="792162" cy="7507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242219" y="5516457"/>
            <a:ext cx="792162" cy="7507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/>
          <a:lstStyle/>
          <a:p>
            <a:pPr algn="r">
              <a:defRPr/>
            </a:pPr>
            <a:r>
              <a:rPr lang="ru-RU" sz="2400" b="1" dirty="0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49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Обоснование выбора дескрипторов и уровней рамки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9700" y="4846861"/>
            <a:ext cx="1816102" cy="726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Поведение на рабочем месте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3941" y="1175225"/>
            <a:ext cx="11556176" cy="1136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Дескрипторы в разрезе уровней позволяют формализовать знания, умения и специфичные требования к персоналу и поведению, предъявляемых к персоналу в отрасли. </a:t>
            </a:r>
            <a:r>
              <a:rPr lang="ru-RU" dirty="0" smtClean="0">
                <a:solidFill>
                  <a:schemeClr val="tx1"/>
                </a:solidFill>
              </a:rPr>
              <a:t>Восемь уровней </a:t>
            </a:r>
            <a:r>
              <a:rPr lang="ru-RU" dirty="0">
                <a:solidFill>
                  <a:schemeClr val="tx1"/>
                </a:solidFill>
              </a:rPr>
              <a:t>позволяют выстроить описание от должностей рабочих до руководителей с учетом значительного масштаба отрасли.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0447" y="4872619"/>
            <a:ext cx="9600295" cy="72662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Дескриптор </a:t>
            </a:r>
            <a:r>
              <a:rPr lang="ru-RU" dirty="0" smtClean="0">
                <a:solidFill>
                  <a:schemeClr val="tx1"/>
                </a:solidFill>
              </a:rPr>
              <a:t>описывает </a:t>
            </a:r>
            <a:r>
              <a:rPr lang="ru-RU" dirty="0" smtClean="0">
                <a:solidFill>
                  <a:schemeClr val="tx1"/>
                </a:solidFill>
              </a:rPr>
              <a:t>ментальные и </a:t>
            </a:r>
            <a:r>
              <a:rPr lang="ru-RU" dirty="0" smtClean="0">
                <a:solidFill>
                  <a:schemeClr val="tx1"/>
                </a:solidFill>
              </a:rPr>
              <a:t>когнитивные </a:t>
            </a:r>
            <a:r>
              <a:rPr lang="ru-RU" dirty="0" smtClean="0">
                <a:solidFill>
                  <a:schemeClr val="tx1"/>
                </a:solidFill>
              </a:rPr>
              <a:t>установки, </a:t>
            </a:r>
            <a:r>
              <a:rPr lang="ru-RU" dirty="0" smtClean="0">
                <a:solidFill>
                  <a:schemeClr val="tx1"/>
                </a:solidFill>
              </a:rPr>
              <a:t>а также </a:t>
            </a:r>
            <a:r>
              <a:rPr lang="ru-RU" dirty="0" smtClean="0">
                <a:solidFill>
                  <a:schemeClr val="tx1"/>
                </a:solidFill>
              </a:rPr>
              <a:t>требования к уровню понимания </a:t>
            </a:r>
            <a:r>
              <a:rPr lang="ru-RU" dirty="0" smtClean="0">
                <a:solidFill>
                  <a:schemeClr val="tx1"/>
                </a:solidFill>
              </a:rPr>
              <a:t>культуры безопасности на рабочем месте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00" y="2473552"/>
            <a:ext cx="1816102" cy="726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Знания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0447" y="2413310"/>
            <a:ext cx="9600295" cy="78686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</a:rPr>
              <a:t>Дескриптор описывает </a:t>
            </a:r>
            <a:r>
              <a:rPr lang="ru-RU" sz="1700" dirty="0" smtClean="0">
                <a:solidFill>
                  <a:schemeClr val="tx1"/>
                </a:solidFill>
              </a:rPr>
              <a:t>требования к характеру, диапазону, глубине и  сложности знаний работника в конкретной </a:t>
            </a:r>
            <a:r>
              <a:rPr lang="ru-RU" sz="1700" dirty="0">
                <a:solidFill>
                  <a:schemeClr val="tx1"/>
                </a:solidFill>
              </a:rPr>
              <a:t>функциональной области деятельности </a:t>
            </a:r>
            <a:r>
              <a:rPr lang="ru-RU" sz="1700" dirty="0" smtClean="0">
                <a:solidFill>
                  <a:schemeClr val="tx1"/>
                </a:solidFill>
              </a:rPr>
              <a:t>(или </a:t>
            </a:r>
            <a:r>
              <a:rPr lang="ru-RU" sz="1700" dirty="0" err="1" smtClean="0">
                <a:solidFill>
                  <a:schemeClr val="tx1"/>
                </a:solidFill>
              </a:rPr>
              <a:t>межфункциональной</a:t>
            </a:r>
            <a:r>
              <a:rPr lang="ru-RU" sz="1700" dirty="0" smtClean="0">
                <a:solidFill>
                  <a:schemeClr val="tx1"/>
                </a:solidFill>
              </a:rPr>
              <a:t> деятельности) железнодорожного транспорта, а также требования к использованию этих знаний 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700" y="3272485"/>
            <a:ext cx="1816102" cy="726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Умения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0447" y="3259606"/>
            <a:ext cx="9600295" cy="79366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Дескриптор </a:t>
            </a:r>
            <a:r>
              <a:rPr lang="ru-RU" dirty="0" smtClean="0">
                <a:solidFill>
                  <a:schemeClr val="tx1"/>
                </a:solidFill>
              </a:rPr>
              <a:t>описывает </a:t>
            </a:r>
            <a:r>
              <a:rPr lang="ru-RU" dirty="0" smtClean="0">
                <a:solidFill>
                  <a:schemeClr val="tx1"/>
                </a:solidFill>
              </a:rPr>
              <a:t>требования к уровню сложности, направленности, характеру умений </a:t>
            </a:r>
            <a:r>
              <a:rPr lang="ru-RU" dirty="0">
                <a:solidFill>
                  <a:schemeClr val="tx1"/>
                </a:solidFill>
              </a:rPr>
              <a:t>работника в конкретной функциональной области </a:t>
            </a:r>
            <a:r>
              <a:rPr lang="ru-RU" dirty="0" smtClean="0">
                <a:solidFill>
                  <a:schemeClr val="tx1"/>
                </a:solidFill>
              </a:rPr>
              <a:t>деятельности (</a:t>
            </a:r>
            <a:r>
              <a:rPr lang="ru-RU" dirty="0">
                <a:solidFill>
                  <a:schemeClr val="tx1"/>
                </a:solidFill>
              </a:rPr>
              <a:t>или </a:t>
            </a:r>
            <a:r>
              <a:rPr lang="ru-RU" dirty="0" err="1">
                <a:solidFill>
                  <a:schemeClr val="tx1"/>
                </a:solidFill>
              </a:rPr>
              <a:t>межфункциональной</a:t>
            </a:r>
            <a:r>
              <a:rPr lang="ru-RU" dirty="0">
                <a:solidFill>
                  <a:schemeClr val="tx1"/>
                </a:solidFill>
              </a:rPr>
              <a:t> деятельности)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железнодорожного транспорта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9700" y="4066148"/>
            <a:ext cx="1816102" cy="726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Ответственность и контроль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0447" y="4095424"/>
            <a:ext cx="9600295" cy="72662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Дескриптор </a:t>
            </a:r>
            <a:r>
              <a:rPr lang="ru-RU" dirty="0" smtClean="0">
                <a:solidFill>
                  <a:schemeClr val="tx1"/>
                </a:solidFill>
              </a:rPr>
              <a:t>описывает </a:t>
            </a:r>
            <a:r>
              <a:rPr lang="ru-RU" dirty="0">
                <a:solidFill>
                  <a:schemeClr val="tx1"/>
                </a:solidFill>
              </a:rPr>
              <a:t>требования </a:t>
            </a:r>
            <a:r>
              <a:rPr lang="ru-RU" dirty="0" smtClean="0">
                <a:solidFill>
                  <a:schemeClr val="tx1"/>
                </a:solidFill>
              </a:rPr>
              <a:t>к уровню ответственности работника и степени контроля за его деятельностью (или за деятельность) в с учетом различных по уровню определенности  и предсказуемости ситуаций и контекстов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9700" y="5675080"/>
            <a:ext cx="1816102" cy="7266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0447" y="5675080"/>
            <a:ext cx="9600295" cy="72662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Дескриптор </a:t>
            </a:r>
            <a:r>
              <a:rPr lang="ru-RU" dirty="0">
                <a:solidFill>
                  <a:schemeClr val="tx1"/>
                </a:solidFill>
              </a:rPr>
              <a:t>позволяет описать образ необходимого результата деятельности работника железнодорожного транспорта в зависимости от уровня квалификации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36826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ОРК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782"/>
            <a:ext cx="12153899" cy="55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разработки ОРК для СПК и железнодорожного транспорта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0610" y="1186909"/>
            <a:ext cx="10071279" cy="14638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Основа для уточнения и применения функциональной карты подсекторов.</a:t>
            </a:r>
          </a:p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Функциональная карта и ОРК – взаимосвязанные вещи.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9612" y="3135316"/>
            <a:ext cx="6628931" cy="123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Выработка описания квалификаций через дескрипторы ОРК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977400" y="2839777"/>
            <a:ext cx="1094962" cy="1208486"/>
            <a:chOff x="82258" y="2254731"/>
            <a:chExt cx="1075982" cy="883684"/>
          </a:xfrm>
        </p:grpSpPr>
        <p:grpSp>
          <p:nvGrpSpPr>
            <p:cNvPr id="9" name="Группа 8"/>
            <p:cNvGrpSpPr>
              <a:grpSpLocks noChangeAspect="1"/>
            </p:cNvGrpSpPr>
            <p:nvPr/>
          </p:nvGrpSpPr>
          <p:grpSpPr>
            <a:xfrm>
              <a:off x="82258" y="2254731"/>
              <a:ext cx="709347" cy="585310"/>
              <a:chOff x="8301696" y="3474953"/>
              <a:chExt cx="1202006" cy="982683"/>
            </a:xfrm>
          </p:grpSpPr>
          <p:sp>
            <p:nvSpPr>
              <p:cNvPr id="16" name="Freeform 313"/>
              <p:cNvSpPr>
                <a:spLocks/>
              </p:cNvSpPr>
              <p:nvPr/>
            </p:nvSpPr>
            <p:spPr bwMode="auto">
              <a:xfrm>
                <a:off x="8301696" y="3474953"/>
                <a:ext cx="354104" cy="982683"/>
              </a:xfrm>
              <a:custGeom>
                <a:avLst/>
                <a:gdLst>
                  <a:gd name="T0" fmla="*/ 13344091 w 6132"/>
                  <a:gd name="T1" fmla="*/ 10441401 h 16980"/>
                  <a:gd name="T2" fmla="*/ 14439013 w 6132"/>
                  <a:gd name="T3" fmla="*/ 10808942 h 16980"/>
                  <a:gd name="T4" fmla="*/ 15478309 w 6132"/>
                  <a:gd name="T5" fmla="*/ 11467619 h 16980"/>
                  <a:gd name="T6" fmla="*/ 16450295 w 6132"/>
                  <a:gd name="T7" fmla="*/ 12408541 h 16980"/>
                  <a:gd name="T8" fmla="*/ 17214401 w 6132"/>
                  <a:gd name="T9" fmla="*/ 13481773 h 16980"/>
                  <a:gd name="T10" fmla="*/ 17709159 w 6132"/>
                  <a:gd name="T11" fmla="*/ 14605004 h 16980"/>
                  <a:gd name="T12" fmla="*/ 17937493 w 6132"/>
                  <a:gd name="T13" fmla="*/ 15789994 h 16980"/>
                  <a:gd name="T14" fmla="*/ 17922884 w 6132"/>
                  <a:gd name="T15" fmla="*/ 28795453 h 16980"/>
                  <a:gd name="T16" fmla="*/ 17720901 w 6132"/>
                  <a:gd name="T17" fmla="*/ 29724608 h 16980"/>
                  <a:gd name="T18" fmla="*/ 17322724 w 6132"/>
                  <a:gd name="T19" fmla="*/ 30571448 h 16980"/>
                  <a:gd name="T20" fmla="*/ 16731329 w 6132"/>
                  <a:gd name="T21" fmla="*/ 31344758 h 16980"/>
                  <a:gd name="T22" fmla="*/ 15970146 w 6132"/>
                  <a:gd name="T23" fmla="*/ 32000508 h 16980"/>
                  <a:gd name="T24" fmla="*/ 15062602 w 6132"/>
                  <a:gd name="T25" fmla="*/ 32509198 h 16980"/>
                  <a:gd name="T26" fmla="*/ 14014483 w 6132"/>
                  <a:gd name="T27" fmla="*/ 32867899 h 16980"/>
                  <a:gd name="T28" fmla="*/ 4168927 w 6132"/>
                  <a:gd name="T29" fmla="*/ 32935519 h 16980"/>
                  <a:gd name="T30" fmla="*/ 3003722 w 6132"/>
                  <a:gd name="T31" fmla="*/ 32515054 h 16980"/>
                  <a:gd name="T32" fmla="*/ 2104943 w 6132"/>
                  <a:gd name="T33" fmla="*/ 32053432 h 16980"/>
                  <a:gd name="T34" fmla="*/ 1334994 w 6132"/>
                  <a:gd name="T35" fmla="*/ 31503585 h 16980"/>
                  <a:gd name="T36" fmla="*/ 723146 w 6132"/>
                  <a:gd name="T37" fmla="*/ 30883136 h 16980"/>
                  <a:gd name="T38" fmla="*/ 295697 w 6132"/>
                  <a:gd name="T39" fmla="*/ 30230369 h 16980"/>
                  <a:gd name="T40" fmla="*/ 55622 w 6132"/>
                  <a:gd name="T41" fmla="*/ 29542302 h 16980"/>
                  <a:gd name="T42" fmla="*/ 2922 w 6132"/>
                  <a:gd name="T43" fmla="*/ 16034064 h 16980"/>
                  <a:gd name="T44" fmla="*/ 166867 w 6132"/>
                  <a:gd name="T45" fmla="*/ 14637376 h 16980"/>
                  <a:gd name="T46" fmla="*/ 608925 w 6132"/>
                  <a:gd name="T47" fmla="*/ 13408297 h 16980"/>
                  <a:gd name="T48" fmla="*/ 1326228 w 6132"/>
                  <a:gd name="T49" fmla="*/ 12352689 h 16980"/>
                  <a:gd name="T50" fmla="*/ 2309902 w 6132"/>
                  <a:gd name="T51" fmla="*/ 11479386 h 16980"/>
                  <a:gd name="T52" fmla="*/ 3495559 w 6132"/>
                  <a:gd name="T53" fmla="*/ 10853081 h 16980"/>
                  <a:gd name="T54" fmla="*/ 4889097 w 6132"/>
                  <a:gd name="T55" fmla="*/ 10479630 h 16980"/>
                  <a:gd name="T56" fmla="*/ 6475906 w 6132"/>
                  <a:gd name="T57" fmla="*/ 10356104 h 16980"/>
                  <a:gd name="T58" fmla="*/ 6768627 w 6132"/>
                  <a:gd name="T59" fmla="*/ 10332625 h 16980"/>
                  <a:gd name="T60" fmla="*/ 7661564 w 6132"/>
                  <a:gd name="T61" fmla="*/ 10323786 h 16980"/>
                  <a:gd name="T62" fmla="*/ 7863602 w 6132"/>
                  <a:gd name="T63" fmla="*/ 10085627 h 16980"/>
                  <a:gd name="T64" fmla="*/ 7032131 w 6132"/>
                  <a:gd name="T65" fmla="*/ 9768029 h 16980"/>
                  <a:gd name="T66" fmla="*/ 6197794 w 6132"/>
                  <a:gd name="T67" fmla="*/ 9285801 h 16980"/>
                  <a:gd name="T68" fmla="*/ 5471726 w 6132"/>
                  <a:gd name="T69" fmla="*/ 8674191 h 16980"/>
                  <a:gd name="T70" fmla="*/ 4859825 w 6132"/>
                  <a:gd name="T71" fmla="*/ 7936181 h 16980"/>
                  <a:gd name="T72" fmla="*/ 4409002 w 6132"/>
                  <a:gd name="T73" fmla="*/ 7115803 h 16980"/>
                  <a:gd name="T74" fmla="*/ 4122070 w 6132"/>
                  <a:gd name="T75" fmla="*/ 6242499 h 16980"/>
                  <a:gd name="T76" fmla="*/ 4002059 w 6132"/>
                  <a:gd name="T77" fmla="*/ 5304506 h 16980"/>
                  <a:gd name="T78" fmla="*/ 4069369 w 6132"/>
                  <a:gd name="T79" fmla="*/ 4195974 h 16980"/>
                  <a:gd name="T80" fmla="*/ 4370910 w 6132"/>
                  <a:gd name="T81" fmla="*/ 3140364 h 16980"/>
                  <a:gd name="T82" fmla="*/ 4906682 w 6132"/>
                  <a:gd name="T83" fmla="*/ 2181765 h 16980"/>
                  <a:gd name="T84" fmla="*/ 5679553 w 6132"/>
                  <a:gd name="T85" fmla="*/ 1317301 h 16980"/>
                  <a:gd name="T86" fmla="*/ 6578332 w 6132"/>
                  <a:gd name="T87" fmla="*/ 643928 h 16980"/>
                  <a:gd name="T88" fmla="*/ 7576670 w 6132"/>
                  <a:gd name="T89" fmla="*/ 208768 h 16980"/>
                  <a:gd name="T90" fmla="*/ 8671588 w 6132"/>
                  <a:gd name="T91" fmla="*/ 11767 h 16980"/>
                  <a:gd name="T92" fmla="*/ 9825105 w 6132"/>
                  <a:gd name="T93" fmla="*/ 52924 h 16980"/>
                  <a:gd name="T94" fmla="*/ 10893673 w 6132"/>
                  <a:gd name="T95" fmla="*/ 326384 h 16980"/>
                  <a:gd name="T96" fmla="*/ 11865659 w 6132"/>
                  <a:gd name="T97" fmla="*/ 843912 h 16980"/>
                  <a:gd name="T98" fmla="*/ 12743931 w 6132"/>
                  <a:gd name="T99" fmla="*/ 1593689 h 16980"/>
                  <a:gd name="T100" fmla="*/ 13431908 w 6132"/>
                  <a:gd name="T101" fmla="*/ 2490525 h 16980"/>
                  <a:gd name="T102" fmla="*/ 13891551 w 6132"/>
                  <a:gd name="T103" fmla="*/ 3481443 h 16980"/>
                  <a:gd name="T104" fmla="*/ 14111119 w 6132"/>
                  <a:gd name="T105" fmla="*/ 4572353 h 16980"/>
                  <a:gd name="T106" fmla="*/ 14105275 w 6132"/>
                  <a:gd name="T107" fmla="*/ 5636746 h 16980"/>
                  <a:gd name="T108" fmla="*/ 13912057 w 6132"/>
                  <a:gd name="T109" fmla="*/ 6586506 h 16980"/>
                  <a:gd name="T110" fmla="*/ 13537309 w 6132"/>
                  <a:gd name="T111" fmla="*/ 7471577 h 16980"/>
                  <a:gd name="T112" fmla="*/ 12972265 w 6132"/>
                  <a:gd name="T113" fmla="*/ 8303722 h 16980"/>
                  <a:gd name="T114" fmla="*/ 12272601 w 6132"/>
                  <a:gd name="T115" fmla="*/ 9015324 h 16980"/>
                  <a:gd name="T116" fmla="*/ 11473326 w 6132"/>
                  <a:gd name="T117" fmla="*/ 9562188 h 16980"/>
                  <a:gd name="T118" fmla="*/ 10571626 w 6132"/>
                  <a:gd name="T119" fmla="*/ 9941550 h 16980"/>
                  <a:gd name="T120" fmla="*/ 10147098 w 6132"/>
                  <a:gd name="T121" fmla="*/ 10232633 h 169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32"/>
                  <a:gd name="T184" fmla="*/ 0 h 16980"/>
                  <a:gd name="T185" fmla="*/ 6132 w 6132"/>
                  <a:gd name="T186" fmla="*/ 16980 h 169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32" h="1698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Freeform 313"/>
              <p:cNvSpPr>
                <a:spLocks/>
              </p:cNvSpPr>
              <p:nvPr/>
            </p:nvSpPr>
            <p:spPr bwMode="auto">
              <a:xfrm>
                <a:off x="8725647" y="3474953"/>
                <a:ext cx="354104" cy="982683"/>
              </a:xfrm>
              <a:custGeom>
                <a:avLst/>
                <a:gdLst>
                  <a:gd name="T0" fmla="*/ 13344091 w 6132"/>
                  <a:gd name="T1" fmla="*/ 10441401 h 16980"/>
                  <a:gd name="T2" fmla="*/ 14439013 w 6132"/>
                  <a:gd name="T3" fmla="*/ 10808942 h 16980"/>
                  <a:gd name="T4" fmla="*/ 15478309 w 6132"/>
                  <a:gd name="T5" fmla="*/ 11467619 h 16980"/>
                  <a:gd name="T6" fmla="*/ 16450295 w 6132"/>
                  <a:gd name="T7" fmla="*/ 12408541 h 16980"/>
                  <a:gd name="T8" fmla="*/ 17214401 w 6132"/>
                  <a:gd name="T9" fmla="*/ 13481773 h 16980"/>
                  <a:gd name="T10" fmla="*/ 17709159 w 6132"/>
                  <a:gd name="T11" fmla="*/ 14605004 h 16980"/>
                  <a:gd name="T12" fmla="*/ 17937493 w 6132"/>
                  <a:gd name="T13" fmla="*/ 15789994 h 16980"/>
                  <a:gd name="T14" fmla="*/ 17922884 w 6132"/>
                  <a:gd name="T15" fmla="*/ 28795453 h 16980"/>
                  <a:gd name="T16" fmla="*/ 17720901 w 6132"/>
                  <a:gd name="T17" fmla="*/ 29724608 h 16980"/>
                  <a:gd name="T18" fmla="*/ 17322724 w 6132"/>
                  <a:gd name="T19" fmla="*/ 30571448 h 16980"/>
                  <a:gd name="T20" fmla="*/ 16731329 w 6132"/>
                  <a:gd name="T21" fmla="*/ 31344758 h 16980"/>
                  <a:gd name="T22" fmla="*/ 15970146 w 6132"/>
                  <a:gd name="T23" fmla="*/ 32000508 h 16980"/>
                  <a:gd name="T24" fmla="*/ 15062602 w 6132"/>
                  <a:gd name="T25" fmla="*/ 32509198 h 16980"/>
                  <a:gd name="T26" fmla="*/ 14014483 w 6132"/>
                  <a:gd name="T27" fmla="*/ 32867899 h 16980"/>
                  <a:gd name="T28" fmla="*/ 4168927 w 6132"/>
                  <a:gd name="T29" fmla="*/ 32935519 h 16980"/>
                  <a:gd name="T30" fmla="*/ 3003722 w 6132"/>
                  <a:gd name="T31" fmla="*/ 32515054 h 16980"/>
                  <a:gd name="T32" fmla="*/ 2104943 w 6132"/>
                  <a:gd name="T33" fmla="*/ 32053432 h 16980"/>
                  <a:gd name="T34" fmla="*/ 1334994 w 6132"/>
                  <a:gd name="T35" fmla="*/ 31503585 h 16980"/>
                  <a:gd name="T36" fmla="*/ 723146 w 6132"/>
                  <a:gd name="T37" fmla="*/ 30883136 h 16980"/>
                  <a:gd name="T38" fmla="*/ 295697 w 6132"/>
                  <a:gd name="T39" fmla="*/ 30230369 h 16980"/>
                  <a:gd name="T40" fmla="*/ 55622 w 6132"/>
                  <a:gd name="T41" fmla="*/ 29542302 h 16980"/>
                  <a:gd name="T42" fmla="*/ 2922 w 6132"/>
                  <a:gd name="T43" fmla="*/ 16034064 h 16980"/>
                  <a:gd name="T44" fmla="*/ 166867 w 6132"/>
                  <a:gd name="T45" fmla="*/ 14637376 h 16980"/>
                  <a:gd name="T46" fmla="*/ 608925 w 6132"/>
                  <a:gd name="T47" fmla="*/ 13408297 h 16980"/>
                  <a:gd name="T48" fmla="*/ 1326228 w 6132"/>
                  <a:gd name="T49" fmla="*/ 12352689 h 16980"/>
                  <a:gd name="T50" fmla="*/ 2309902 w 6132"/>
                  <a:gd name="T51" fmla="*/ 11479386 h 16980"/>
                  <a:gd name="T52" fmla="*/ 3495559 w 6132"/>
                  <a:gd name="T53" fmla="*/ 10853081 h 16980"/>
                  <a:gd name="T54" fmla="*/ 4889097 w 6132"/>
                  <a:gd name="T55" fmla="*/ 10479630 h 16980"/>
                  <a:gd name="T56" fmla="*/ 6475906 w 6132"/>
                  <a:gd name="T57" fmla="*/ 10356104 h 16980"/>
                  <a:gd name="T58" fmla="*/ 6768627 w 6132"/>
                  <a:gd name="T59" fmla="*/ 10332625 h 16980"/>
                  <a:gd name="T60" fmla="*/ 7661564 w 6132"/>
                  <a:gd name="T61" fmla="*/ 10323786 h 16980"/>
                  <a:gd name="T62" fmla="*/ 7863602 w 6132"/>
                  <a:gd name="T63" fmla="*/ 10085627 h 16980"/>
                  <a:gd name="T64" fmla="*/ 7032131 w 6132"/>
                  <a:gd name="T65" fmla="*/ 9768029 h 16980"/>
                  <a:gd name="T66" fmla="*/ 6197794 w 6132"/>
                  <a:gd name="T67" fmla="*/ 9285801 h 16980"/>
                  <a:gd name="T68" fmla="*/ 5471726 w 6132"/>
                  <a:gd name="T69" fmla="*/ 8674191 h 16980"/>
                  <a:gd name="T70" fmla="*/ 4859825 w 6132"/>
                  <a:gd name="T71" fmla="*/ 7936181 h 16980"/>
                  <a:gd name="T72" fmla="*/ 4409002 w 6132"/>
                  <a:gd name="T73" fmla="*/ 7115803 h 16980"/>
                  <a:gd name="T74" fmla="*/ 4122070 w 6132"/>
                  <a:gd name="T75" fmla="*/ 6242499 h 16980"/>
                  <a:gd name="T76" fmla="*/ 4002059 w 6132"/>
                  <a:gd name="T77" fmla="*/ 5304506 h 16980"/>
                  <a:gd name="T78" fmla="*/ 4069369 w 6132"/>
                  <a:gd name="T79" fmla="*/ 4195974 h 16980"/>
                  <a:gd name="T80" fmla="*/ 4370910 w 6132"/>
                  <a:gd name="T81" fmla="*/ 3140364 h 16980"/>
                  <a:gd name="T82" fmla="*/ 4906682 w 6132"/>
                  <a:gd name="T83" fmla="*/ 2181765 h 16980"/>
                  <a:gd name="T84" fmla="*/ 5679553 w 6132"/>
                  <a:gd name="T85" fmla="*/ 1317301 h 16980"/>
                  <a:gd name="T86" fmla="*/ 6578332 w 6132"/>
                  <a:gd name="T87" fmla="*/ 643928 h 16980"/>
                  <a:gd name="T88" fmla="*/ 7576670 w 6132"/>
                  <a:gd name="T89" fmla="*/ 208768 h 16980"/>
                  <a:gd name="T90" fmla="*/ 8671588 w 6132"/>
                  <a:gd name="T91" fmla="*/ 11767 h 16980"/>
                  <a:gd name="T92" fmla="*/ 9825105 w 6132"/>
                  <a:gd name="T93" fmla="*/ 52924 h 16980"/>
                  <a:gd name="T94" fmla="*/ 10893673 w 6132"/>
                  <a:gd name="T95" fmla="*/ 326384 h 16980"/>
                  <a:gd name="T96" fmla="*/ 11865659 w 6132"/>
                  <a:gd name="T97" fmla="*/ 843912 h 16980"/>
                  <a:gd name="T98" fmla="*/ 12743931 w 6132"/>
                  <a:gd name="T99" fmla="*/ 1593689 h 16980"/>
                  <a:gd name="T100" fmla="*/ 13431908 w 6132"/>
                  <a:gd name="T101" fmla="*/ 2490525 h 16980"/>
                  <a:gd name="T102" fmla="*/ 13891551 w 6132"/>
                  <a:gd name="T103" fmla="*/ 3481443 h 16980"/>
                  <a:gd name="T104" fmla="*/ 14111119 w 6132"/>
                  <a:gd name="T105" fmla="*/ 4572353 h 16980"/>
                  <a:gd name="T106" fmla="*/ 14105275 w 6132"/>
                  <a:gd name="T107" fmla="*/ 5636746 h 16980"/>
                  <a:gd name="T108" fmla="*/ 13912057 w 6132"/>
                  <a:gd name="T109" fmla="*/ 6586506 h 16980"/>
                  <a:gd name="T110" fmla="*/ 13537309 w 6132"/>
                  <a:gd name="T111" fmla="*/ 7471577 h 16980"/>
                  <a:gd name="T112" fmla="*/ 12972265 w 6132"/>
                  <a:gd name="T113" fmla="*/ 8303722 h 16980"/>
                  <a:gd name="T114" fmla="*/ 12272601 w 6132"/>
                  <a:gd name="T115" fmla="*/ 9015324 h 16980"/>
                  <a:gd name="T116" fmla="*/ 11473326 w 6132"/>
                  <a:gd name="T117" fmla="*/ 9562188 h 16980"/>
                  <a:gd name="T118" fmla="*/ 10571626 w 6132"/>
                  <a:gd name="T119" fmla="*/ 9941550 h 16980"/>
                  <a:gd name="T120" fmla="*/ 10147098 w 6132"/>
                  <a:gd name="T121" fmla="*/ 10232633 h 169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32"/>
                  <a:gd name="T184" fmla="*/ 0 h 16980"/>
                  <a:gd name="T185" fmla="*/ 6132 w 6132"/>
                  <a:gd name="T186" fmla="*/ 16980 h 169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32" h="1698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Freeform 313"/>
              <p:cNvSpPr>
                <a:spLocks/>
              </p:cNvSpPr>
              <p:nvPr/>
            </p:nvSpPr>
            <p:spPr bwMode="auto">
              <a:xfrm>
                <a:off x="9149598" y="3474953"/>
                <a:ext cx="354104" cy="982683"/>
              </a:xfrm>
              <a:custGeom>
                <a:avLst/>
                <a:gdLst>
                  <a:gd name="T0" fmla="*/ 13344091 w 6132"/>
                  <a:gd name="T1" fmla="*/ 10441401 h 16980"/>
                  <a:gd name="T2" fmla="*/ 14439013 w 6132"/>
                  <a:gd name="T3" fmla="*/ 10808942 h 16980"/>
                  <a:gd name="T4" fmla="*/ 15478309 w 6132"/>
                  <a:gd name="T5" fmla="*/ 11467619 h 16980"/>
                  <a:gd name="T6" fmla="*/ 16450295 w 6132"/>
                  <a:gd name="T7" fmla="*/ 12408541 h 16980"/>
                  <a:gd name="T8" fmla="*/ 17214401 w 6132"/>
                  <a:gd name="T9" fmla="*/ 13481773 h 16980"/>
                  <a:gd name="T10" fmla="*/ 17709159 w 6132"/>
                  <a:gd name="T11" fmla="*/ 14605004 h 16980"/>
                  <a:gd name="T12" fmla="*/ 17937493 w 6132"/>
                  <a:gd name="T13" fmla="*/ 15789994 h 16980"/>
                  <a:gd name="T14" fmla="*/ 17922884 w 6132"/>
                  <a:gd name="T15" fmla="*/ 28795453 h 16980"/>
                  <a:gd name="T16" fmla="*/ 17720901 w 6132"/>
                  <a:gd name="T17" fmla="*/ 29724608 h 16980"/>
                  <a:gd name="T18" fmla="*/ 17322724 w 6132"/>
                  <a:gd name="T19" fmla="*/ 30571448 h 16980"/>
                  <a:gd name="T20" fmla="*/ 16731329 w 6132"/>
                  <a:gd name="T21" fmla="*/ 31344758 h 16980"/>
                  <a:gd name="T22" fmla="*/ 15970146 w 6132"/>
                  <a:gd name="T23" fmla="*/ 32000508 h 16980"/>
                  <a:gd name="T24" fmla="*/ 15062602 w 6132"/>
                  <a:gd name="T25" fmla="*/ 32509198 h 16980"/>
                  <a:gd name="T26" fmla="*/ 14014483 w 6132"/>
                  <a:gd name="T27" fmla="*/ 32867899 h 16980"/>
                  <a:gd name="T28" fmla="*/ 4168927 w 6132"/>
                  <a:gd name="T29" fmla="*/ 32935519 h 16980"/>
                  <a:gd name="T30" fmla="*/ 3003722 w 6132"/>
                  <a:gd name="T31" fmla="*/ 32515054 h 16980"/>
                  <a:gd name="T32" fmla="*/ 2104943 w 6132"/>
                  <a:gd name="T33" fmla="*/ 32053432 h 16980"/>
                  <a:gd name="T34" fmla="*/ 1334994 w 6132"/>
                  <a:gd name="T35" fmla="*/ 31503585 h 16980"/>
                  <a:gd name="T36" fmla="*/ 723146 w 6132"/>
                  <a:gd name="T37" fmla="*/ 30883136 h 16980"/>
                  <a:gd name="T38" fmla="*/ 295697 w 6132"/>
                  <a:gd name="T39" fmla="*/ 30230369 h 16980"/>
                  <a:gd name="T40" fmla="*/ 55622 w 6132"/>
                  <a:gd name="T41" fmla="*/ 29542302 h 16980"/>
                  <a:gd name="T42" fmla="*/ 2922 w 6132"/>
                  <a:gd name="T43" fmla="*/ 16034064 h 16980"/>
                  <a:gd name="T44" fmla="*/ 166867 w 6132"/>
                  <a:gd name="T45" fmla="*/ 14637376 h 16980"/>
                  <a:gd name="T46" fmla="*/ 608925 w 6132"/>
                  <a:gd name="T47" fmla="*/ 13408297 h 16980"/>
                  <a:gd name="T48" fmla="*/ 1326228 w 6132"/>
                  <a:gd name="T49" fmla="*/ 12352689 h 16980"/>
                  <a:gd name="T50" fmla="*/ 2309902 w 6132"/>
                  <a:gd name="T51" fmla="*/ 11479386 h 16980"/>
                  <a:gd name="T52" fmla="*/ 3495559 w 6132"/>
                  <a:gd name="T53" fmla="*/ 10853081 h 16980"/>
                  <a:gd name="T54" fmla="*/ 4889097 w 6132"/>
                  <a:gd name="T55" fmla="*/ 10479630 h 16980"/>
                  <a:gd name="T56" fmla="*/ 6475906 w 6132"/>
                  <a:gd name="T57" fmla="*/ 10356104 h 16980"/>
                  <a:gd name="T58" fmla="*/ 6768627 w 6132"/>
                  <a:gd name="T59" fmla="*/ 10332625 h 16980"/>
                  <a:gd name="T60" fmla="*/ 7661564 w 6132"/>
                  <a:gd name="T61" fmla="*/ 10323786 h 16980"/>
                  <a:gd name="T62" fmla="*/ 7863602 w 6132"/>
                  <a:gd name="T63" fmla="*/ 10085627 h 16980"/>
                  <a:gd name="T64" fmla="*/ 7032131 w 6132"/>
                  <a:gd name="T65" fmla="*/ 9768029 h 16980"/>
                  <a:gd name="T66" fmla="*/ 6197794 w 6132"/>
                  <a:gd name="T67" fmla="*/ 9285801 h 16980"/>
                  <a:gd name="T68" fmla="*/ 5471726 w 6132"/>
                  <a:gd name="T69" fmla="*/ 8674191 h 16980"/>
                  <a:gd name="T70" fmla="*/ 4859825 w 6132"/>
                  <a:gd name="T71" fmla="*/ 7936181 h 16980"/>
                  <a:gd name="T72" fmla="*/ 4409002 w 6132"/>
                  <a:gd name="T73" fmla="*/ 7115803 h 16980"/>
                  <a:gd name="T74" fmla="*/ 4122070 w 6132"/>
                  <a:gd name="T75" fmla="*/ 6242499 h 16980"/>
                  <a:gd name="T76" fmla="*/ 4002059 w 6132"/>
                  <a:gd name="T77" fmla="*/ 5304506 h 16980"/>
                  <a:gd name="T78" fmla="*/ 4069369 w 6132"/>
                  <a:gd name="T79" fmla="*/ 4195974 h 16980"/>
                  <a:gd name="T80" fmla="*/ 4370910 w 6132"/>
                  <a:gd name="T81" fmla="*/ 3140364 h 16980"/>
                  <a:gd name="T82" fmla="*/ 4906682 w 6132"/>
                  <a:gd name="T83" fmla="*/ 2181765 h 16980"/>
                  <a:gd name="T84" fmla="*/ 5679553 w 6132"/>
                  <a:gd name="T85" fmla="*/ 1317301 h 16980"/>
                  <a:gd name="T86" fmla="*/ 6578332 w 6132"/>
                  <a:gd name="T87" fmla="*/ 643928 h 16980"/>
                  <a:gd name="T88" fmla="*/ 7576670 w 6132"/>
                  <a:gd name="T89" fmla="*/ 208768 h 16980"/>
                  <a:gd name="T90" fmla="*/ 8671588 w 6132"/>
                  <a:gd name="T91" fmla="*/ 11767 h 16980"/>
                  <a:gd name="T92" fmla="*/ 9825105 w 6132"/>
                  <a:gd name="T93" fmla="*/ 52924 h 16980"/>
                  <a:gd name="T94" fmla="*/ 10893673 w 6132"/>
                  <a:gd name="T95" fmla="*/ 326384 h 16980"/>
                  <a:gd name="T96" fmla="*/ 11865659 w 6132"/>
                  <a:gd name="T97" fmla="*/ 843912 h 16980"/>
                  <a:gd name="T98" fmla="*/ 12743931 w 6132"/>
                  <a:gd name="T99" fmla="*/ 1593689 h 16980"/>
                  <a:gd name="T100" fmla="*/ 13431908 w 6132"/>
                  <a:gd name="T101" fmla="*/ 2490525 h 16980"/>
                  <a:gd name="T102" fmla="*/ 13891551 w 6132"/>
                  <a:gd name="T103" fmla="*/ 3481443 h 16980"/>
                  <a:gd name="T104" fmla="*/ 14111119 w 6132"/>
                  <a:gd name="T105" fmla="*/ 4572353 h 16980"/>
                  <a:gd name="T106" fmla="*/ 14105275 w 6132"/>
                  <a:gd name="T107" fmla="*/ 5636746 h 16980"/>
                  <a:gd name="T108" fmla="*/ 13912057 w 6132"/>
                  <a:gd name="T109" fmla="*/ 6586506 h 16980"/>
                  <a:gd name="T110" fmla="*/ 13537309 w 6132"/>
                  <a:gd name="T111" fmla="*/ 7471577 h 16980"/>
                  <a:gd name="T112" fmla="*/ 12972265 w 6132"/>
                  <a:gd name="T113" fmla="*/ 8303722 h 16980"/>
                  <a:gd name="T114" fmla="*/ 12272601 w 6132"/>
                  <a:gd name="T115" fmla="*/ 9015324 h 16980"/>
                  <a:gd name="T116" fmla="*/ 11473326 w 6132"/>
                  <a:gd name="T117" fmla="*/ 9562188 h 16980"/>
                  <a:gd name="T118" fmla="*/ 10571626 w 6132"/>
                  <a:gd name="T119" fmla="*/ 9941550 h 16980"/>
                  <a:gd name="T120" fmla="*/ 10147098 w 6132"/>
                  <a:gd name="T121" fmla="*/ 10232633 h 169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132"/>
                  <a:gd name="T184" fmla="*/ 0 h 16980"/>
                  <a:gd name="T185" fmla="*/ 6132 w 6132"/>
                  <a:gd name="T186" fmla="*/ 16980 h 1698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132" h="16980">
                    <a:moveTo>
                      <a:pt x="3480" y="3522"/>
                    </a:moveTo>
                    <a:lnTo>
                      <a:pt x="4254" y="3522"/>
                    </a:lnTo>
                    <a:lnTo>
                      <a:pt x="4298" y="3522"/>
                    </a:lnTo>
                    <a:lnTo>
                      <a:pt x="4342" y="3524"/>
                    </a:lnTo>
                    <a:lnTo>
                      <a:pt x="4386" y="3527"/>
                    </a:lnTo>
                    <a:lnTo>
                      <a:pt x="4429" y="3531"/>
                    </a:lnTo>
                    <a:lnTo>
                      <a:pt x="4473" y="3536"/>
                    </a:lnTo>
                    <a:lnTo>
                      <a:pt x="4515" y="3543"/>
                    </a:lnTo>
                    <a:lnTo>
                      <a:pt x="4558" y="3551"/>
                    </a:lnTo>
                    <a:lnTo>
                      <a:pt x="4601" y="3560"/>
                    </a:lnTo>
                    <a:lnTo>
                      <a:pt x="4643" y="3570"/>
                    </a:lnTo>
                    <a:lnTo>
                      <a:pt x="4685" y="3582"/>
                    </a:lnTo>
                    <a:lnTo>
                      <a:pt x="4727" y="3595"/>
                    </a:lnTo>
                    <a:lnTo>
                      <a:pt x="4769" y="3609"/>
                    </a:lnTo>
                    <a:lnTo>
                      <a:pt x="4809" y="3624"/>
                    </a:lnTo>
                    <a:lnTo>
                      <a:pt x="4851" y="3640"/>
                    </a:lnTo>
                    <a:lnTo>
                      <a:pt x="4892" y="3658"/>
                    </a:lnTo>
                    <a:lnTo>
                      <a:pt x="4932" y="3676"/>
                    </a:lnTo>
                    <a:lnTo>
                      <a:pt x="4973" y="3696"/>
                    </a:lnTo>
                    <a:lnTo>
                      <a:pt x="5013" y="3717"/>
                    </a:lnTo>
                    <a:lnTo>
                      <a:pt x="5052" y="3739"/>
                    </a:lnTo>
                    <a:lnTo>
                      <a:pt x="5093" y="3763"/>
                    </a:lnTo>
                    <a:lnTo>
                      <a:pt x="5132" y="3788"/>
                    </a:lnTo>
                    <a:lnTo>
                      <a:pt x="5171" y="3814"/>
                    </a:lnTo>
                    <a:lnTo>
                      <a:pt x="5210" y="3842"/>
                    </a:lnTo>
                    <a:lnTo>
                      <a:pt x="5249" y="3870"/>
                    </a:lnTo>
                    <a:lnTo>
                      <a:pt x="5287" y="3900"/>
                    </a:lnTo>
                    <a:lnTo>
                      <a:pt x="5325" y="3931"/>
                    </a:lnTo>
                    <a:lnTo>
                      <a:pt x="5364" y="3963"/>
                    </a:lnTo>
                    <a:lnTo>
                      <a:pt x="5401" y="3997"/>
                    </a:lnTo>
                    <a:lnTo>
                      <a:pt x="5438" y="4031"/>
                    </a:lnTo>
                    <a:lnTo>
                      <a:pt x="5475" y="4067"/>
                    </a:lnTo>
                    <a:lnTo>
                      <a:pt x="5512" y="4104"/>
                    </a:lnTo>
                    <a:lnTo>
                      <a:pt x="5549" y="4142"/>
                    </a:lnTo>
                    <a:lnTo>
                      <a:pt x="5584" y="4181"/>
                    </a:lnTo>
                    <a:lnTo>
                      <a:pt x="5619" y="4220"/>
                    </a:lnTo>
                    <a:lnTo>
                      <a:pt x="5652" y="4260"/>
                    </a:lnTo>
                    <a:lnTo>
                      <a:pt x="5685" y="4300"/>
                    </a:lnTo>
                    <a:lnTo>
                      <a:pt x="5716" y="4339"/>
                    </a:lnTo>
                    <a:lnTo>
                      <a:pt x="5747" y="4379"/>
                    </a:lnTo>
                    <a:lnTo>
                      <a:pt x="5775" y="4420"/>
                    </a:lnTo>
                    <a:lnTo>
                      <a:pt x="5803" y="4460"/>
                    </a:lnTo>
                    <a:lnTo>
                      <a:pt x="5830" y="4502"/>
                    </a:lnTo>
                    <a:lnTo>
                      <a:pt x="5855" y="4543"/>
                    </a:lnTo>
                    <a:lnTo>
                      <a:pt x="5880" y="4585"/>
                    </a:lnTo>
                    <a:lnTo>
                      <a:pt x="5904" y="4626"/>
                    </a:lnTo>
                    <a:lnTo>
                      <a:pt x="5925" y="4667"/>
                    </a:lnTo>
                    <a:lnTo>
                      <a:pt x="5946" y="4710"/>
                    </a:lnTo>
                    <a:lnTo>
                      <a:pt x="5967" y="4752"/>
                    </a:lnTo>
                    <a:lnTo>
                      <a:pt x="5986" y="4795"/>
                    </a:lnTo>
                    <a:lnTo>
                      <a:pt x="6004" y="4838"/>
                    </a:lnTo>
                    <a:lnTo>
                      <a:pt x="6020" y="4880"/>
                    </a:lnTo>
                    <a:lnTo>
                      <a:pt x="6036" y="4924"/>
                    </a:lnTo>
                    <a:lnTo>
                      <a:pt x="6049" y="4967"/>
                    </a:lnTo>
                    <a:lnTo>
                      <a:pt x="6063" y="5011"/>
                    </a:lnTo>
                    <a:lnTo>
                      <a:pt x="6075" y="5055"/>
                    </a:lnTo>
                    <a:lnTo>
                      <a:pt x="6085" y="5100"/>
                    </a:lnTo>
                    <a:lnTo>
                      <a:pt x="6095" y="5144"/>
                    </a:lnTo>
                    <a:lnTo>
                      <a:pt x="6104" y="5189"/>
                    </a:lnTo>
                    <a:lnTo>
                      <a:pt x="6111" y="5234"/>
                    </a:lnTo>
                    <a:lnTo>
                      <a:pt x="6117" y="5280"/>
                    </a:lnTo>
                    <a:lnTo>
                      <a:pt x="6123" y="5324"/>
                    </a:lnTo>
                    <a:lnTo>
                      <a:pt x="6127" y="5370"/>
                    </a:lnTo>
                    <a:lnTo>
                      <a:pt x="6130" y="5417"/>
                    </a:lnTo>
                    <a:lnTo>
                      <a:pt x="6131" y="5463"/>
                    </a:lnTo>
                    <a:lnTo>
                      <a:pt x="6132" y="5509"/>
                    </a:lnTo>
                    <a:lnTo>
                      <a:pt x="6132" y="9605"/>
                    </a:lnTo>
                    <a:lnTo>
                      <a:pt x="6132" y="9643"/>
                    </a:lnTo>
                    <a:lnTo>
                      <a:pt x="6130" y="9682"/>
                    </a:lnTo>
                    <a:lnTo>
                      <a:pt x="6129" y="9719"/>
                    </a:lnTo>
                    <a:lnTo>
                      <a:pt x="6126" y="9756"/>
                    </a:lnTo>
                    <a:lnTo>
                      <a:pt x="6122" y="9793"/>
                    </a:lnTo>
                    <a:lnTo>
                      <a:pt x="6117" y="9829"/>
                    </a:lnTo>
                    <a:lnTo>
                      <a:pt x="6112" y="9866"/>
                    </a:lnTo>
                    <a:lnTo>
                      <a:pt x="6107" y="9901"/>
                    </a:lnTo>
                    <a:lnTo>
                      <a:pt x="6099" y="9937"/>
                    </a:lnTo>
                    <a:lnTo>
                      <a:pt x="6092" y="9972"/>
                    </a:lnTo>
                    <a:lnTo>
                      <a:pt x="6083" y="10007"/>
                    </a:lnTo>
                    <a:lnTo>
                      <a:pt x="6074" y="10041"/>
                    </a:lnTo>
                    <a:lnTo>
                      <a:pt x="6063" y="10075"/>
                    </a:lnTo>
                    <a:lnTo>
                      <a:pt x="6053" y="10109"/>
                    </a:lnTo>
                    <a:lnTo>
                      <a:pt x="6041" y="10142"/>
                    </a:lnTo>
                    <a:lnTo>
                      <a:pt x="6028" y="10175"/>
                    </a:lnTo>
                    <a:lnTo>
                      <a:pt x="6014" y="10208"/>
                    </a:lnTo>
                    <a:lnTo>
                      <a:pt x="6001" y="10241"/>
                    </a:lnTo>
                    <a:lnTo>
                      <a:pt x="5986" y="10273"/>
                    </a:lnTo>
                    <a:lnTo>
                      <a:pt x="5970" y="10305"/>
                    </a:lnTo>
                    <a:lnTo>
                      <a:pt x="5953" y="10335"/>
                    </a:lnTo>
                    <a:lnTo>
                      <a:pt x="5935" y="10366"/>
                    </a:lnTo>
                    <a:lnTo>
                      <a:pt x="5917" y="10397"/>
                    </a:lnTo>
                    <a:lnTo>
                      <a:pt x="5898" y="10428"/>
                    </a:lnTo>
                    <a:lnTo>
                      <a:pt x="5877" y="10458"/>
                    </a:lnTo>
                    <a:lnTo>
                      <a:pt x="5857" y="10487"/>
                    </a:lnTo>
                    <a:lnTo>
                      <a:pt x="5835" y="10517"/>
                    </a:lnTo>
                    <a:lnTo>
                      <a:pt x="5813" y="10546"/>
                    </a:lnTo>
                    <a:lnTo>
                      <a:pt x="5789" y="10575"/>
                    </a:lnTo>
                    <a:lnTo>
                      <a:pt x="5766" y="10603"/>
                    </a:lnTo>
                    <a:lnTo>
                      <a:pt x="5740" y="10632"/>
                    </a:lnTo>
                    <a:lnTo>
                      <a:pt x="5715" y="10660"/>
                    </a:lnTo>
                    <a:lnTo>
                      <a:pt x="5688" y="10687"/>
                    </a:lnTo>
                    <a:lnTo>
                      <a:pt x="5661" y="10714"/>
                    </a:lnTo>
                    <a:lnTo>
                      <a:pt x="5633" y="10739"/>
                    </a:lnTo>
                    <a:lnTo>
                      <a:pt x="5606" y="10765"/>
                    </a:lnTo>
                    <a:lnTo>
                      <a:pt x="5576" y="10790"/>
                    </a:lnTo>
                    <a:lnTo>
                      <a:pt x="5546" y="10814"/>
                    </a:lnTo>
                    <a:lnTo>
                      <a:pt x="5516" y="10838"/>
                    </a:lnTo>
                    <a:lnTo>
                      <a:pt x="5486" y="10860"/>
                    </a:lnTo>
                    <a:lnTo>
                      <a:pt x="5455" y="10883"/>
                    </a:lnTo>
                    <a:lnTo>
                      <a:pt x="5422" y="10905"/>
                    </a:lnTo>
                    <a:lnTo>
                      <a:pt x="5390" y="10925"/>
                    </a:lnTo>
                    <a:lnTo>
                      <a:pt x="5357" y="10947"/>
                    </a:lnTo>
                    <a:lnTo>
                      <a:pt x="5323" y="10966"/>
                    </a:lnTo>
                    <a:lnTo>
                      <a:pt x="5288" y="10985"/>
                    </a:lnTo>
                    <a:lnTo>
                      <a:pt x="5253" y="11004"/>
                    </a:lnTo>
                    <a:lnTo>
                      <a:pt x="5218" y="11022"/>
                    </a:lnTo>
                    <a:lnTo>
                      <a:pt x="5182" y="11039"/>
                    </a:lnTo>
                    <a:lnTo>
                      <a:pt x="5145" y="11056"/>
                    </a:lnTo>
                    <a:lnTo>
                      <a:pt x="5108" y="11072"/>
                    </a:lnTo>
                    <a:lnTo>
                      <a:pt x="5069" y="11087"/>
                    </a:lnTo>
                    <a:lnTo>
                      <a:pt x="5031" y="11102"/>
                    </a:lnTo>
                    <a:lnTo>
                      <a:pt x="4992" y="11117"/>
                    </a:lnTo>
                    <a:lnTo>
                      <a:pt x="4952" y="11130"/>
                    </a:lnTo>
                    <a:lnTo>
                      <a:pt x="4911" y="11143"/>
                    </a:lnTo>
                    <a:lnTo>
                      <a:pt x="4871" y="11155"/>
                    </a:lnTo>
                    <a:lnTo>
                      <a:pt x="4828" y="11167"/>
                    </a:lnTo>
                    <a:lnTo>
                      <a:pt x="4787" y="11178"/>
                    </a:lnTo>
                    <a:lnTo>
                      <a:pt x="4743" y="11189"/>
                    </a:lnTo>
                    <a:lnTo>
                      <a:pt x="4701" y="11199"/>
                    </a:lnTo>
                    <a:lnTo>
                      <a:pt x="4656" y="11208"/>
                    </a:lnTo>
                    <a:lnTo>
                      <a:pt x="4612" y="11217"/>
                    </a:lnTo>
                    <a:lnTo>
                      <a:pt x="4567" y="11225"/>
                    </a:lnTo>
                    <a:lnTo>
                      <a:pt x="4567" y="16980"/>
                    </a:lnTo>
                    <a:lnTo>
                      <a:pt x="1510" y="16980"/>
                    </a:lnTo>
                    <a:lnTo>
                      <a:pt x="1510" y="11225"/>
                    </a:lnTo>
                    <a:lnTo>
                      <a:pt x="1424" y="11201"/>
                    </a:lnTo>
                    <a:lnTo>
                      <a:pt x="1340" y="11175"/>
                    </a:lnTo>
                    <a:lnTo>
                      <a:pt x="1298" y="11161"/>
                    </a:lnTo>
                    <a:lnTo>
                      <a:pt x="1258" y="11148"/>
                    </a:lnTo>
                    <a:lnTo>
                      <a:pt x="1218" y="11134"/>
                    </a:lnTo>
                    <a:lnTo>
                      <a:pt x="1178" y="11120"/>
                    </a:lnTo>
                    <a:lnTo>
                      <a:pt x="1139" y="11105"/>
                    </a:lnTo>
                    <a:lnTo>
                      <a:pt x="1101" y="11089"/>
                    </a:lnTo>
                    <a:lnTo>
                      <a:pt x="1064" y="11074"/>
                    </a:lnTo>
                    <a:lnTo>
                      <a:pt x="1026" y="11058"/>
                    </a:lnTo>
                    <a:lnTo>
                      <a:pt x="990" y="11042"/>
                    </a:lnTo>
                    <a:lnTo>
                      <a:pt x="954" y="11025"/>
                    </a:lnTo>
                    <a:lnTo>
                      <a:pt x="918" y="11009"/>
                    </a:lnTo>
                    <a:lnTo>
                      <a:pt x="884" y="10991"/>
                    </a:lnTo>
                    <a:lnTo>
                      <a:pt x="849" y="10974"/>
                    </a:lnTo>
                    <a:lnTo>
                      <a:pt x="816" y="10956"/>
                    </a:lnTo>
                    <a:lnTo>
                      <a:pt x="782" y="10938"/>
                    </a:lnTo>
                    <a:lnTo>
                      <a:pt x="750" y="10920"/>
                    </a:lnTo>
                    <a:lnTo>
                      <a:pt x="719" y="10901"/>
                    </a:lnTo>
                    <a:lnTo>
                      <a:pt x="687" y="10882"/>
                    </a:lnTo>
                    <a:lnTo>
                      <a:pt x="656" y="10862"/>
                    </a:lnTo>
                    <a:lnTo>
                      <a:pt x="626" y="10841"/>
                    </a:lnTo>
                    <a:lnTo>
                      <a:pt x="596" y="10821"/>
                    </a:lnTo>
                    <a:lnTo>
                      <a:pt x="567" y="10801"/>
                    </a:lnTo>
                    <a:lnTo>
                      <a:pt x="539" y="10780"/>
                    </a:lnTo>
                    <a:lnTo>
                      <a:pt x="510" y="10758"/>
                    </a:lnTo>
                    <a:lnTo>
                      <a:pt x="484" y="10736"/>
                    </a:lnTo>
                    <a:lnTo>
                      <a:pt x="456" y="10714"/>
                    </a:lnTo>
                    <a:lnTo>
                      <a:pt x="431" y="10691"/>
                    </a:lnTo>
                    <a:lnTo>
                      <a:pt x="405" y="10668"/>
                    </a:lnTo>
                    <a:lnTo>
                      <a:pt x="380" y="10646"/>
                    </a:lnTo>
                    <a:lnTo>
                      <a:pt x="355" y="10622"/>
                    </a:lnTo>
                    <a:lnTo>
                      <a:pt x="332" y="10599"/>
                    </a:lnTo>
                    <a:lnTo>
                      <a:pt x="310" y="10576"/>
                    </a:lnTo>
                    <a:lnTo>
                      <a:pt x="289" y="10551"/>
                    </a:lnTo>
                    <a:lnTo>
                      <a:pt x="267" y="10528"/>
                    </a:lnTo>
                    <a:lnTo>
                      <a:pt x="247" y="10503"/>
                    </a:lnTo>
                    <a:lnTo>
                      <a:pt x="228" y="10480"/>
                    </a:lnTo>
                    <a:lnTo>
                      <a:pt x="209" y="10455"/>
                    </a:lnTo>
                    <a:lnTo>
                      <a:pt x="191" y="10431"/>
                    </a:lnTo>
                    <a:lnTo>
                      <a:pt x="174" y="10407"/>
                    </a:lnTo>
                    <a:lnTo>
                      <a:pt x="158" y="10382"/>
                    </a:lnTo>
                    <a:lnTo>
                      <a:pt x="142" y="10357"/>
                    </a:lnTo>
                    <a:lnTo>
                      <a:pt x="128" y="10332"/>
                    </a:lnTo>
                    <a:lnTo>
                      <a:pt x="114" y="10307"/>
                    </a:lnTo>
                    <a:lnTo>
                      <a:pt x="101" y="10281"/>
                    </a:lnTo>
                    <a:lnTo>
                      <a:pt x="89" y="10256"/>
                    </a:lnTo>
                    <a:lnTo>
                      <a:pt x="77" y="10230"/>
                    </a:lnTo>
                    <a:lnTo>
                      <a:pt x="67" y="10205"/>
                    </a:lnTo>
                    <a:lnTo>
                      <a:pt x="57" y="10179"/>
                    </a:lnTo>
                    <a:lnTo>
                      <a:pt x="48" y="10153"/>
                    </a:lnTo>
                    <a:lnTo>
                      <a:pt x="39" y="10127"/>
                    </a:lnTo>
                    <a:lnTo>
                      <a:pt x="32" y="10100"/>
                    </a:lnTo>
                    <a:lnTo>
                      <a:pt x="25" y="10074"/>
                    </a:lnTo>
                    <a:lnTo>
                      <a:pt x="19" y="10047"/>
                    </a:lnTo>
                    <a:lnTo>
                      <a:pt x="14" y="10021"/>
                    </a:lnTo>
                    <a:lnTo>
                      <a:pt x="9" y="9994"/>
                    </a:lnTo>
                    <a:lnTo>
                      <a:pt x="6" y="9967"/>
                    </a:lnTo>
                    <a:lnTo>
                      <a:pt x="3" y="9940"/>
                    </a:lnTo>
                    <a:lnTo>
                      <a:pt x="1" y="9912"/>
                    </a:lnTo>
                    <a:lnTo>
                      <a:pt x="0" y="9885"/>
                    </a:lnTo>
                    <a:lnTo>
                      <a:pt x="0" y="9857"/>
                    </a:lnTo>
                    <a:lnTo>
                      <a:pt x="0" y="5509"/>
                    </a:lnTo>
                    <a:lnTo>
                      <a:pt x="1" y="5453"/>
                    </a:lnTo>
                    <a:lnTo>
                      <a:pt x="2" y="5398"/>
                    </a:lnTo>
                    <a:lnTo>
                      <a:pt x="5" y="5342"/>
                    </a:lnTo>
                    <a:lnTo>
                      <a:pt x="9" y="5288"/>
                    </a:lnTo>
                    <a:lnTo>
                      <a:pt x="15" y="5235"/>
                    </a:lnTo>
                    <a:lnTo>
                      <a:pt x="21" y="5182"/>
                    </a:lnTo>
                    <a:lnTo>
                      <a:pt x="28" y="5130"/>
                    </a:lnTo>
                    <a:lnTo>
                      <a:pt x="37" y="5079"/>
                    </a:lnTo>
                    <a:lnTo>
                      <a:pt x="47" y="5028"/>
                    </a:lnTo>
                    <a:lnTo>
                      <a:pt x="57" y="4978"/>
                    </a:lnTo>
                    <a:lnTo>
                      <a:pt x="70" y="4929"/>
                    </a:lnTo>
                    <a:lnTo>
                      <a:pt x="83" y="4880"/>
                    </a:lnTo>
                    <a:lnTo>
                      <a:pt x="97" y="4832"/>
                    </a:lnTo>
                    <a:lnTo>
                      <a:pt x="112" y="4785"/>
                    </a:lnTo>
                    <a:lnTo>
                      <a:pt x="129" y="4739"/>
                    </a:lnTo>
                    <a:lnTo>
                      <a:pt x="147" y="4693"/>
                    </a:lnTo>
                    <a:lnTo>
                      <a:pt x="166" y="4648"/>
                    </a:lnTo>
                    <a:lnTo>
                      <a:pt x="187" y="4604"/>
                    </a:lnTo>
                    <a:lnTo>
                      <a:pt x="208" y="4560"/>
                    </a:lnTo>
                    <a:lnTo>
                      <a:pt x="230" y="4518"/>
                    </a:lnTo>
                    <a:lnTo>
                      <a:pt x="255" y="4476"/>
                    </a:lnTo>
                    <a:lnTo>
                      <a:pt x="279" y="4435"/>
                    </a:lnTo>
                    <a:lnTo>
                      <a:pt x="306" y="4393"/>
                    </a:lnTo>
                    <a:lnTo>
                      <a:pt x="332" y="4354"/>
                    </a:lnTo>
                    <a:lnTo>
                      <a:pt x="361" y="4315"/>
                    </a:lnTo>
                    <a:lnTo>
                      <a:pt x="391" y="4275"/>
                    </a:lnTo>
                    <a:lnTo>
                      <a:pt x="421" y="4238"/>
                    </a:lnTo>
                    <a:lnTo>
                      <a:pt x="453" y="4201"/>
                    </a:lnTo>
                    <a:lnTo>
                      <a:pt x="486" y="4165"/>
                    </a:lnTo>
                    <a:lnTo>
                      <a:pt x="520" y="4129"/>
                    </a:lnTo>
                    <a:lnTo>
                      <a:pt x="556" y="4093"/>
                    </a:lnTo>
                    <a:lnTo>
                      <a:pt x="592" y="4059"/>
                    </a:lnTo>
                    <a:lnTo>
                      <a:pt x="629" y="4025"/>
                    </a:lnTo>
                    <a:lnTo>
                      <a:pt x="668" y="3994"/>
                    </a:lnTo>
                    <a:lnTo>
                      <a:pt x="707" y="3963"/>
                    </a:lnTo>
                    <a:lnTo>
                      <a:pt x="747" y="3933"/>
                    </a:lnTo>
                    <a:lnTo>
                      <a:pt x="789" y="3904"/>
                    </a:lnTo>
                    <a:lnTo>
                      <a:pt x="830" y="3876"/>
                    </a:lnTo>
                    <a:lnTo>
                      <a:pt x="873" y="3849"/>
                    </a:lnTo>
                    <a:lnTo>
                      <a:pt x="916" y="3823"/>
                    </a:lnTo>
                    <a:lnTo>
                      <a:pt x="961" y="3799"/>
                    </a:lnTo>
                    <a:lnTo>
                      <a:pt x="1005" y="3775"/>
                    </a:lnTo>
                    <a:lnTo>
                      <a:pt x="1052" y="3752"/>
                    </a:lnTo>
                    <a:lnTo>
                      <a:pt x="1099" y="3731"/>
                    </a:lnTo>
                    <a:lnTo>
                      <a:pt x="1146" y="3711"/>
                    </a:lnTo>
                    <a:lnTo>
                      <a:pt x="1194" y="3691"/>
                    </a:lnTo>
                    <a:lnTo>
                      <a:pt x="1244" y="3672"/>
                    </a:lnTo>
                    <a:lnTo>
                      <a:pt x="1294" y="3655"/>
                    </a:lnTo>
                    <a:lnTo>
                      <a:pt x="1345" y="3640"/>
                    </a:lnTo>
                    <a:lnTo>
                      <a:pt x="1397" y="3624"/>
                    </a:lnTo>
                    <a:lnTo>
                      <a:pt x="1450" y="3610"/>
                    </a:lnTo>
                    <a:lnTo>
                      <a:pt x="1503" y="3597"/>
                    </a:lnTo>
                    <a:lnTo>
                      <a:pt x="1558" y="3584"/>
                    </a:lnTo>
                    <a:lnTo>
                      <a:pt x="1614" y="3574"/>
                    </a:lnTo>
                    <a:lnTo>
                      <a:pt x="1670" y="3564"/>
                    </a:lnTo>
                    <a:lnTo>
                      <a:pt x="1726" y="3554"/>
                    </a:lnTo>
                    <a:lnTo>
                      <a:pt x="1785" y="3547"/>
                    </a:lnTo>
                    <a:lnTo>
                      <a:pt x="1843" y="3540"/>
                    </a:lnTo>
                    <a:lnTo>
                      <a:pt x="1902" y="3534"/>
                    </a:lnTo>
                    <a:lnTo>
                      <a:pt x="1963" y="3530"/>
                    </a:lnTo>
                    <a:lnTo>
                      <a:pt x="2024" y="3526"/>
                    </a:lnTo>
                    <a:lnTo>
                      <a:pt x="2086" y="3524"/>
                    </a:lnTo>
                    <a:lnTo>
                      <a:pt x="2149" y="3522"/>
                    </a:lnTo>
                    <a:lnTo>
                      <a:pt x="2212" y="3522"/>
                    </a:lnTo>
                    <a:lnTo>
                      <a:pt x="2218" y="3517"/>
                    </a:lnTo>
                    <a:lnTo>
                      <a:pt x="2224" y="3514"/>
                    </a:lnTo>
                    <a:lnTo>
                      <a:pt x="2230" y="3513"/>
                    </a:lnTo>
                    <a:lnTo>
                      <a:pt x="2237" y="3512"/>
                    </a:lnTo>
                    <a:lnTo>
                      <a:pt x="2243" y="3512"/>
                    </a:lnTo>
                    <a:lnTo>
                      <a:pt x="2251" y="3512"/>
                    </a:lnTo>
                    <a:lnTo>
                      <a:pt x="2261" y="3512"/>
                    </a:lnTo>
                    <a:lnTo>
                      <a:pt x="2274" y="3512"/>
                    </a:lnTo>
                    <a:lnTo>
                      <a:pt x="2312" y="3514"/>
                    </a:lnTo>
                    <a:lnTo>
                      <a:pt x="2353" y="3516"/>
                    </a:lnTo>
                    <a:lnTo>
                      <a:pt x="2393" y="3517"/>
                    </a:lnTo>
                    <a:lnTo>
                      <a:pt x="2435" y="3519"/>
                    </a:lnTo>
                    <a:lnTo>
                      <a:pt x="2479" y="3520"/>
                    </a:lnTo>
                    <a:lnTo>
                      <a:pt x="2522" y="3520"/>
                    </a:lnTo>
                    <a:lnTo>
                      <a:pt x="2568" y="3522"/>
                    </a:lnTo>
                    <a:lnTo>
                      <a:pt x="2615" y="3522"/>
                    </a:lnTo>
                    <a:lnTo>
                      <a:pt x="2616" y="3516"/>
                    </a:lnTo>
                    <a:lnTo>
                      <a:pt x="2617" y="3511"/>
                    </a:lnTo>
                    <a:lnTo>
                      <a:pt x="2620" y="3505"/>
                    </a:lnTo>
                    <a:lnTo>
                      <a:pt x="2623" y="3498"/>
                    </a:lnTo>
                    <a:lnTo>
                      <a:pt x="2634" y="3483"/>
                    </a:lnTo>
                    <a:lnTo>
                      <a:pt x="2649" y="3466"/>
                    </a:lnTo>
                    <a:lnTo>
                      <a:pt x="2663" y="3450"/>
                    </a:lnTo>
                    <a:lnTo>
                      <a:pt x="2674" y="3439"/>
                    </a:lnTo>
                    <a:lnTo>
                      <a:pt x="2678" y="3434"/>
                    </a:lnTo>
                    <a:lnTo>
                      <a:pt x="2683" y="3431"/>
                    </a:lnTo>
                    <a:lnTo>
                      <a:pt x="2686" y="3430"/>
                    </a:lnTo>
                    <a:lnTo>
                      <a:pt x="2688" y="3429"/>
                    </a:lnTo>
                    <a:lnTo>
                      <a:pt x="2651" y="3417"/>
                    </a:lnTo>
                    <a:lnTo>
                      <a:pt x="2614" y="3406"/>
                    </a:lnTo>
                    <a:lnTo>
                      <a:pt x="2578" y="3393"/>
                    </a:lnTo>
                    <a:lnTo>
                      <a:pt x="2542" y="3380"/>
                    </a:lnTo>
                    <a:lnTo>
                      <a:pt x="2506" y="3366"/>
                    </a:lnTo>
                    <a:lnTo>
                      <a:pt x="2471" y="3351"/>
                    </a:lnTo>
                    <a:lnTo>
                      <a:pt x="2436" y="3337"/>
                    </a:lnTo>
                    <a:lnTo>
                      <a:pt x="2402" y="3322"/>
                    </a:lnTo>
                    <a:lnTo>
                      <a:pt x="2368" y="3306"/>
                    </a:lnTo>
                    <a:lnTo>
                      <a:pt x="2336" y="3289"/>
                    </a:lnTo>
                    <a:lnTo>
                      <a:pt x="2303" y="3272"/>
                    </a:lnTo>
                    <a:lnTo>
                      <a:pt x="2271" y="3255"/>
                    </a:lnTo>
                    <a:lnTo>
                      <a:pt x="2239" y="3237"/>
                    </a:lnTo>
                    <a:lnTo>
                      <a:pt x="2208" y="3218"/>
                    </a:lnTo>
                    <a:lnTo>
                      <a:pt x="2177" y="3198"/>
                    </a:lnTo>
                    <a:lnTo>
                      <a:pt x="2147" y="3178"/>
                    </a:lnTo>
                    <a:lnTo>
                      <a:pt x="2117" y="3158"/>
                    </a:lnTo>
                    <a:lnTo>
                      <a:pt x="2087" y="3137"/>
                    </a:lnTo>
                    <a:lnTo>
                      <a:pt x="2058" y="3115"/>
                    </a:lnTo>
                    <a:lnTo>
                      <a:pt x="2030" y="3093"/>
                    </a:lnTo>
                    <a:lnTo>
                      <a:pt x="2002" y="3071"/>
                    </a:lnTo>
                    <a:lnTo>
                      <a:pt x="1975" y="3047"/>
                    </a:lnTo>
                    <a:lnTo>
                      <a:pt x="1948" y="3024"/>
                    </a:lnTo>
                    <a:lnTo>
                      <a:pt x="1921" y="3000"/>
                    </a:lnTo>
                    <a:lnTo>
                      <a:pt x="1895" y="2975"/>
                    </a:lnTo>
                    <a:lnTo>
                      <a:pt x="1869" y="2950"/>
                    </a:lnTo>
                    <a:lnTo>
                      <a:pt x="1844" y="2924"/>
                    </a:lnTo>
                    <a:lnTo>
                      <a:pt x="1820" y="2898"/>
                    </a:lnTo>
                    <a:lnTo>
                      <a:pt x="1795" y="2871"/>
                    </a:lnTo>
                    <a:lnTo>
                      <a:pt x="1771" y="2843"/>
                    </a:lnTo>
                    <a:lnTo>
                      <a:pt x="1747" y="2816"/>
                    </a:lnTo>
                    <a:lnTo>
                      <a:pt x="1725" y="2787"/>
                    </a:lnTo>
                    <a:lnTo>
                      <a:pt x="1703" y="2757"/>
                    </a:lnTo>
                    <a:lnTo>
                      <a:pt x="1682" y="2729"/>
                    </a:lnTo>
                    <a:lnTo>
                      <a:pt x="1660" y="2699"/>
                    </a:lnTo>
                    <a:lnTo>
                      <a:pt x="1640" y="2669"/>
                    </a:lnTo>
                    <a:lnTo>
                      <a:pt x="1621" y="2638"/>
                    </a:lnTo>
                    <a:lnTo>
                      <a:pt x="1603" y="2608"/>
                    </a:lnTo>
                    <a:lnTo>
                      <a:pt x="1585" y="2578"/>
                    </a:lnTo>
                    <a:lnTo>
                      <a:pt x="1568" y="2547"/>
                    </a:lnTo>
                    <a:lnTo>
                      <a:pt x="1551" y="2516"/>
                    </a:lnTo>
                    <a:lnTo>
                      <a:pt x="1535" y="2484"/>
                    </a:lnTo>
                    <a:lnTo>
                      <a:pt x="1520" y="2452"/>
                    </a:lnTo>
                    <a:lnTo>
                      <a:pt x="1506" y="2420"/>
                    </a:lnTo>
                    <a:lnTo>
                      <a:pt x="1493" y="2388"/>
                    </a:lnTo>
                    <a:lnTo>
                      <a:pt x="1479" y="2356"/>
                    </a:lnTo>
                    <a:lnTo>
                      <a:pt x="1467" y="2324"/>
                    </a:lnTo>
                    <a:lnTo>
                      <a:pt x="1455" y="2291"/>
                    </a:lnTo>
                    <a:lnTo>
                      <a:pt x="1445" y="2258"/>
                    </a:lnTo>
                    <a:lnTo>
                      <a:pt x="1434" y="2225"/>
                    </a:lnTo>
                    <a:lnTo>
                      <a:pt x="1425" y="2191"/>
                    </a:lnTo>
                    <a:lnTo>
                      <a:pt x="1416" y="2157"/>
                    </a:lnTo>
                    <a:lnTo>
                      <a:pt x="1408" y="2123"/>
                    </a:lnTo>
                    <a:lnTo>
                      <a:pt x="1400" y="2089"/>
                    </a:lnTo>
                    <a:lnTo>
                      <a:pt x="1394" y="2054"/>
                    </a:lnTo>
                    <a:lnTo>
                      <a:pt x="1389" y="2018"/>
                    </a:lnTo>
                    <a:lnTo>
                      <a:pt x="1383" y="1983"/>
                    </a:lnTo>
                    <a:lnTo>
                      <a:pt x="1378" y="1948"/>
                    </a:lnTo>
                    <a:lnTo>
                      <a:pt x="1375" y="1912"/>
                    </a:lnTo>
                    <a:lnTo>
                      <a:pt x="1372" y="1876"/>
                    </a:lnTo>
                    <a:lnTo>
                      <a:pt x="1368" y="1840"/>
                    </a:lnTo>
                    <a:lnTo>
                      <a:pt x="1367" y="1804"/>
                    </a:lnTo>
                    <a:lnTo>
                      <a:pt x="1366" y="1767"/>
                    </a:lnTo>
                    <a:lnTo>
                      <a:pt x="1365" y="1729"/>
                    </a:lnTo>
                    <a:lnTo>
                      <a:pt x="1366" y="1686"/>
                    </a:lnTo>
                    <a:lnTo>
                      <a:pt x="1367" y="1641"/>
                    </a:lnTo>
                    <a:lnTo>
                      <a:pt x="1370" y="1598"/>
                    </a:lnTo>
                    <a:lnTo>
                      <a:pt x="1374" y="1555"/>
                    </a:lnTo>
                    <a:lnTo>
                      <a:pt x="1378" y="1511"/>
                    </a:lnTo>
                    <a:lnTo>
                      <a:pt x="1383" y="1469"/>
                    </a:lnTo>
                    <a:lnTo>
                      <a:pt x="1390" y="1427"/>
                    </a:lnTo>
                    <a:lnTo>
                      <a:pt x="1397" y="1386"/>
                    </a:lnTo>
                    <a:lnTo>
                      <a:pt x="1405" y="1345"/>
                    </a:lnTo>
                    <a:lnTo>
                      <a:pt x="1415" y="1304"/>
                    </a:lnTo>
                    <a:lnTo>
                      <a:pt x="1426" y="1264"/>
                    </a:lnTo>
                    <a:lnTo>
                      <a:pt x="1437" y="1223"/>
                    </a:lnTo>
                    <a:lnTo>
                      <a:pt x="1449" y="1184"/>
                    </a:lnTo>
                    <a:lnTo>
                      <a:pt x="1463" y="1145"/>
                    </a:lnTo>
                    <a:lnTo>
                      <a:pt x="1477" y="1106"/>
                    </a:lnTo>
                    <a:lnTo>
                      <a:pt x="1493" y="1068"/>
                    </a:lnTo>
                    <a:lnTo>
                      <a:pt x="1508" y="1030"/>
                    </a:lnTo>
                    <a:lnTo>
                      <a:pt x="1527" y="993"/>
                    </a:lnTo>
                    <a:lnTo>
                      <a:pt x="1545" y="955"/>
                    </a:lnTo>
                    <a:lnTo>
                      <a:pt x="1564" y="919"/>
                    </a:lnTo>
                    <a:lnTo>
                      <a:pt x="1585" y="883"/>
                    </a:lnTo>
                    <a:lnTo>
                      <a:pt x="1606" y="847"/>
                    </a:lnTo>
                    <a:lnTo>
                      <a:pt x="1628" y="811"/>
                    </a:lnTo>
                    <a:lnTo>
                      <a:pt x="1652" y="776"/>
                    </a:lnTo>
                    <a:lnTo>
                      <a:pt x="1676" y="742"/>
                    </a:lnTo>
                    <a:lnTo>
                      <a:pt x="1702" y="708"/>
                    </a:lnTo>
                    <a:lnTo>
                      <a:pt x="1728" y="674"/>
                    </a:lnTo>
                    <a:lnTo>
                      <a:pt x="1756" y="640"/>
                    </a:lnTo>
                    <a:lnTo>
                      <a:pt x="1783" y="607"/>
                    </a:lnTo>
                    <a:lnTo>
                      <a:pt x="1813" y="574"/>
                    </a:lnTo>
                    <a:lnTo>
                      <a:pt x="1844" y="542"/>
                    </a:lnTo>
                    <a:lnTo>
                      <a:pt x="1875" y="510"/>
                    </a:lnTo>
                    <a:lnTo>
                      <a:pt x="1907" y="478"/>
                    </a:lnTo>
                    <a:lnTo>
                      <a:pt x="1940" y="448"/>
                    </a:lnTo>
                    <a:lnTo>
                      <a:pt x="1971" y="419"/>
                    </a:lnTo>
                    <a:lnTo>
                      <a:pt x="2005" y="390"/>
                    </a:lnTo>
                    <a:lnTo>
                      <a:pt x="2038" y="362"/>
                    </a:lnTo>
                    <a:lnTo>
                      <a:pt x="2072" y="336"/>
                    </a:lnTo>
                    <a:lnTo>
                      <a:pt x="2106" y="311"/>
                    </a:lnTo>
                    <a:lnTo>
                      <a:pt x="2141" y="287"/>
                    </a:lnTo>
                    <a:lnTo>
                      <a:pt x="2176" y="263"/>
                    </a:lnTo>
                    <a:lnTo>
                      <a:pt x="2211" y="240"/>
                    </a:lnTo>
                    <a:lnTo>
                      <a:pt x="2247" y="219"/>
                    </a:lnTo>
                    <a:lnTo>
                      <a:pt x="2284" y="199"/>
                    </a:lnTo>
                    <a:lnTo>
                      <a:pt x="2320" y="179"/>
                    </a:lnTo>
                    <a:lnTo>
                      <a:pt x="2357" y="160"/>
                    </a:lnTo>
                    <a:lnTo>
                      <a:pt x="2395" y="143"/>
                    </a:lnTo>
                    <a:lnTo>
                      <a:pt x="2432" y="127"/>
                    </a:lnTo>
                    <a:lnTo>
                      <a:pt x="2470" y="111"/>
                    </a:lnTo>
                    <a:lnTo>
                      <a:pt x="2510" y="98"/>
                    </a:lnTo>
                    <a:lnTo>
                      <a:pt x="2549" y="84"/>
                    </a:lnTo>
                    <a:lnTo>
                      <a:pt x="2588" y="71"/>
                    </a:lnTo>
                    <a:lnTo>
                      <a:pt x="2628" y="60"/>
                    </a:lnTo>
                    <a:lnTo>
                      <a:pt x="2668" y="50"/>
                    </a:lnTo>
                    <a:lnTo>
                      <a:pt x="2709" y="40"/>
                    </a:lnTo>
                    <a:lnTo>
                      <a:pt x="2750" y="32"/>
                    </a:lnTo>
                    <a:lnTo>
                      <a:pt x="2791" y="24"/>
                    </a:lnTo>
                    <a:lnTo>
                      <a:pt x="2833" y="18"/>
                    </a:lnTo>
                    <a:lnTo>
                      <a:pt x="2876" y="13"/>
                    </a:lnTo>
                    <a:lnTo>
                      <a:pt x="2918" y="7"/>
                    </a:lnTo>
                    <a:lnTo>
                      <a:pt x="2962" y="4"/>
                    </a:lnTo>
                    <a:lnTo>
                      <a:pt x="3005" y="2"/>
                    </a:lnTo>
                    <a:lnTo>
                      <a:pt x="3049" y="1"/>
                    </a:lnTo>
                    <a:lnTo>
                      <a:pt x="3094" y="0"/>
                    </a:lnTo>
                    <a:lnTo>
                      <a:pt x="3138" y="1"/>
                    </a:lnTo>
                    <a:lnTo>
                      <a:pt x="3183" y="2"/>
                    </a:lnTo>
                    <a:lnTo>
                      <a:pt x="3226" y="4"/>
                    </a:lnTo>
                    <a:lnTo>
                      <a:pt x="3270" y="7"/>
                    </a:lnTo>
                    <a:lnTo>
                      <a:pt x="3312" y="13"/>
                    </a:lnTo>
                    <a:lnTo>
                      <a:pt x="3356" y="18"/>
                    </a:lnTo>
                    <a:lnTo>
                      <a:pt x="3397" y="24"/>
                    </a:lnTo>
                    <a:lnTo>
                      <a:pt x="3440" y="32"/>
                    </a:lnTo>
                    <a:lnTo>
                      <a:pt x="3481" y="40"/>
                    </a:lnTo>
                    <a:lnTo>
                      <a:pt x="3521" y="50"/>
                    </a:lnTo>
                    <a:lnTo>
                      <a:pt x="3563" y="60"/>
                    </a:lnTo>
                    <a:lnTo>
                      <a:pt x="3602" y="71"/>
                    </a:lnTo>
                    <a:lnTo>
                      <a:pt x="3643" y="84"/>
                    </a:lnTo>
                    <a:lnTo>
                      <a:pt x="3682" y="98"/>
                    </a:lnTo>
                    <a:lnTo>
                      <a:pt x="3721" y="111"/>
                    </a:lnTo>
                    <a:lnTo>
                      <a:pt x="3759" y="127"/>
                    </a:lnTo>
                    <a:lnTo>
                      <a:pt x="3798" y="143"/>
                    </a:lnTo>
                    <a:lnTo>
                      <a:pt x="3835" y="160"/>
                    </a:lnTo>
                    <a:lnTo>
                      <a:pt x="3873" y="179"/>
                    </a:lnTo>
                    <a:lnTo>
                      <a:pt x="3909" y="199"/>
                    </a:lnTo>
                    <a:lnTo>
                      <a:pt x="3946" y="219"/>
                    </a:lnTo>
                    <a:lnTo>
                      <a:pt x="3982" y="240"/>
                    </a:lnTo>
                    <a:lnTo>
                      <a:pt x="4017" y="263"/>
                    </a:lnTo>
                    <a:lnTo>
                      <a:pt x="4053" y="287"/>
                    </a:lnTo>
                    <a:lnTo>
                      <a:pt x="4088" y="311"/>
                    </a:lnTo>
                    <a:lnTo>
                      <a:pt x="4122" y="336"/>
                    </a:lnTo>
                    <a:lnTo>
                      <a:pt x="4156" y="362"/>
                    </a:lnTo>
                    <a:lnTo>
                      <a:pt x="4190" y="390"/>
                    </a:lnTo>
                    <a:lnTo>
                      <a:pt x="4223" y="419"/>
                    </a:lnTo>
                    <a:lnTo>
                      <a:pt x="4256" y="448"/>
                    </a:lnTo>
                    <a:lnTo>
                      <a:pt x="4289" y="478"/>
                    </a:lnTo>
                    <a:lnTo>
                      <a:pt x="4321" y="510"/>
                    </a:lnTo>
                    <a:lnTo>
                      <a:pt x="4353" y="542"/>
                    </a:lnTo>
                    <a:lnTo>
                      <a:pt x="4383" y="574"/>
                    </a:lnTo>
                    <a:lnTo>
                      <a:pt x="4412" y="607"/>
                    </a:lnTo>
                    <a:lnTo>
                      <a:pt x="4440" y="640"/>
                    </a:lnTo>
                    <a:lnTo>
                      <a:pt x="4467" y="674"/>
                    </a:lnTo>
                    <a:lnTo>
                      <a:pt x="4493" y="708"/>
                    </a:lnTo>
                    <a:lnTo>
                      <a:pt x="4518" y="742"/>
                    </a:lnTo>
                    <a:lnTo>
                      <a:pt x="4543" y="776"/>
                    </a:lnTo>
                    <a:lnTo>
                      <a:pt x="4566" y="811"/>
                    </a:lnTo>
                    <a:lnTo>
                      <a:pt x="4588" y="847"/>
                    </a:lnTo>
                    <a:lnTo>
                      <a:pt x="4610" y="883"/>
                    </a:lnTo>
                    <a:lnTo>
                      <a:pt x="4630" y="919"/>
                    </a:lnTo>
                    <a:lnTo>
                      <a:pt x="4649" y="955"/>
                    </a:lnTo>
                    <a:lnTo>
                      <a:pt x="4667" y="993"/>
                    </a:lnTo>
                    <a:lnTo>
                      <a:pt x="4685" y="1030"/>
                    </a:lnTo>
                    <a:lnTo>
                      <a:pt x="4701" y="1068"/>
                    </a:lnTo>
                    <a:lnTo>
                      <a:pt x="4716" y="1106"/>
                    </a:lnTo>
                    <a:lnTo>
                      <a:pt x="4731" y="1145"/>
                    </a:lnTo>
                    <a:lnTo>
                      <a:pt x="4745" y="1184"/>
                    </a:lnTo>
                    <a:lnTo>
                      <a:pt x="4756" y="1223"/>
                    </a:lnTo>
                    <a:lnTo>
                      <a:pt x="4768" y="1264"/>
                    </a:lnTo>
                    <a:lnTo>
                      <a:pt x="4779" y="1304"/>
                    </a:lnTo>
                    <a:lnTo>
                      <a:pt x="4788" y="1345"/>
                    </a:lnTo>
                    <a:lnTo>
                      <a:pt x="4797" y="1386"/>
                    </a:lnTo>
                    <a:lnTo>
                      <a:pt x="4803" y="1427"/>
                    </a:lnTo>
                    <a:lnTo>
                      <a:pt x="4810" y="1469"/>
                    </a:lnTo>
                    <a:lnTo>
                      <a:pt x="4816" y="1511"/>
                    </a:lnTo>
                    <a:lnTo>
                      <a:pt x="4820" y="1555"/>
                    </a:lnTo>
                    <a:lnTo>
                      <a:pt x="4823" y="1598"/>
                    </a:lnTo>
                    <a:lnTo>
                      <a:pt x="4825" y="1641"/>
                    </a:lnTo>
                    <a:lnTo>
                      <a:pt x="4827" y="1686"/>
                    </a:lnTo>
                    <a:lnTo>
                      <a:pt x="4827" y="1729"/>
                    </a:lnTo>
                    <a:lnTo>
                      <a:pt x="4827" y="1768"/>
                    </a:lnTo>
                    <a:lnTo>
                      <a:pt x="4826" y="1806"/>
                    </a:lnTo>
                    <a:lnTo>
                      <a:pt x="4824" y="1843"/>
                    </a:lnTo>
                    <a:lnTo>
                      <a:pt x="4822" y="1880"/>
                    </a:lnTo>
                    <a:lnTo>
                      <a:pt x="4818" y="1917"/>
                    </a:lnTo>
                    <a:lnTo>
                      <a:pt x="4814" y="1954"/>
                    </a:lnTo>
                    <a:lnTo>
                      <a:pt x="4808" y="1990"/>
                    </a:lnTo>
                    <a:lnTo>
                      <a:pt x="4803" y="2027"/>
                    </a:lnTo>
                    <a:lnTo>
                      <a:pt x="4797" y="2062"/>
                    </a:lnTo>
                    <a:lnTo>
                      <a:pt x="4789" y="2098"/>
                    </a:lnTo>
                    <a:lnTo>
                      <a:pt x="4781" y="2134"/>
                    </a:lnTo>
                    <a:lnTo>
                      <a:pt x="4772" y="2169"/>
                    </a:lnTo>
                    <a:lnTo>
                      <a:pt x="4763" y="2204"/>
                    </a:lnTo>
                    <a:lnTo>
                      <a:pt x="4752" y="2240"/>
                    </a:lnTo>
                    <a:lnTo>
                      <a:pt x="4740" y="2274"/>
                    </a:lnTo>
                    <a:lnTo>
                      <a:pt x="4729" y="2308"/>
                    </a:lnTo>
                    <a:lnTo>
                      <a:pt x="4716" y="2342"/>
                    </a:lnTo>
                    <a:lnTo>
                      <a:pt x="4702" y="2376"/>
                    </a:lnTo>
                    <a:lnTo>
                      <a:pt x="4688" y="2410"/>
                    </a:lnTo>
                    <a:lnTo>
                      <a:pt x="4673" y="2443"/>
                    </a:lnTo>
                    <a:lnTo>
                      <a:pt x="4657" y="2476"/>
                    </a:lnTo>
                    <a:lnTo>
                      <a:pt x="4641" y="2508"/>
                    </a:lnTo>
                    <a:lnTo>
                      <a:pt x="4624" y="2541"/>
                    </a:lnTo>
                    <a:lnTo>
                      <a:pt x="4605" y="2573"/>
                    </a:lnTo>
                    <a:lnTo>
                      <a:pt x="4586" y="2606"/>
                    </a:lnTo>
                    <a:lnTo>
                      <a:pt x="4566" y="2638"/>
                    </a:lnTo>
                    <a:lnTo>
                      <a:pt x="4546" y="2669"/>
                    </a:lnTo>
                    <a:lnTo>
                      <a:pt x="4525" y="2701"/>
                    </a:lnTo>
                    <a:lnTo>
                      <a:pt x="4502" y="2732"/>
                    </a:lnTo>
                    <a:lnTo>
                      <a:pt x="4480" y="2763"/>
                    </a:lnTo>
                    <a:lnTo>
                      <a:pt x="4456" y="2793"/>
                    </a:lnTo>
                    <a:lnTo>
                      <a:pt x="4431" y="2824"/>
                    </a:lnTo>
                    <a:lnTo>
                      <a:pt x="4407" y="2853"/>
                    </a:lnTo>
                    <a:lnTo>
                      <a:pt x="4381" y="2883"/>
                    </a:lnTo>
                    <a:lnTo>
                      <a:pt x="4356" y="2910"/>
                    </a:lnTo>
                    <a:lnTo>
                      <a:pt x="4329" y="2938"/>
                    </a:lnTo>
                    <a:lnTo>
                      <a:pt x="4303" y="2965"/>
                    </a:lnTo>
                    <a:lnTo>
                      <a:pt x="4276" y="2991"/>
                    </a:lnTo>
                    <a:lnTo>
                      <a:pt x="4249" y="3017"/>
                    </a:lnTo>
                    <a:lnTo>
                      <a:pt x="4220" y="3041"/>
                    </a:lnTo>
                    <a:lnTo>
                      <a:pt x="4192" y="3066"/>
                    </a:lnTo>
                    <a:lnTo>
                      <a:pt x="4164" y="3089"/>
                    </a:lnTo>
                    <a:lnTo>
                      <a:pt x="4134" y="3112"/>
                    </a:lnTo>
                    <a:lnTo>
                      <a:pt x="4105" y="3134"/>
                    </a:lnTo>
                    <a:lnTo>
                      <a:pt x="4075" y="3155"/>
                    </a:lnTo>
                    <a:lnTo>
                      <a:pt x="4045" y="3176"/>
                    </a:lnTo>
                    <a:lnTo>
                      <a:pt x="4014" y="3196"/>
                    </a:lnTo>
                    <a:lnTo>
                      <a:pt x="3982" y="3215"/>
                    </a:lnTo>
                    <a:lnTo>
                      <a:pt x="3950" y="3233"/>
                    </a:lnTo>
                    <a:lnTo>
                      <a:pt x="3919" y="3252"/>
                    </a:lnTo>
                    <a:lnTo>
                      <a:pt x="3887" y="3269"/>
                    </a:lnTo>
                    <a:lnTo>
                      <a:pt x="3854" y="3286"/>
                    </a:lnTo>
                    <a:lnTo>
                      <a:pt x="3820" y="3301"/>
                    </a:lnTo>
                    <a:lnTo>
                      <a:pt x="3786" y="3316"/>
                    </a:lnTo>
                    <a:lnTo>
                      <a:pt x="3752" y="3331"/>
                    </a:lnTo>
                    <a:lnTo>
                      <a:pt x="3718" y="3344"/>
                    </a:lnTo>
                    <a:lnTo>
                      <a:pt x="3683" y="3358"/>
                    </a:lnTo>
                    <a:lnTo>
                      <a:pt x="3647" y="3370"/>
                    </a:lnTo>
                    <a:lnTo>
                      <a:pt x="3611" y="3381"/>
                    </a:lnTo>
                    <a:lnTo>
                      <a:pt x="3575" y="3393"/>
                    </a:lnTo>
                    <a:lnTo>
                      <a:pt x="3538" y="3402"/>
                    </a:lnTo>
                    <a:lnTo>
                      <a:pt x="3500" y="3412"/>
                    </a:lnTo>
                    <a:lnTo>
                      <a:pt x="3463" y="3421"/>
                    </a:lnTo>
                    <a:lnTo>
                      <a:pt x="3425" y="3429"/>
                    </a:lnTo>
                    <a:lnTo>
                      <a:pt x="3438" y="3443"/>
                    </a:lnTo>
                    <a:lnTo>
                      <a:pt x="3449" y="3456"/>
                    </a:lnTo>
                    <a:lnTo>
                      <a:pt x="3459" y="3468"/>
                    </a:lnTo>
                    <a:lnTo>
                      <a:pt x="3466" y="3480"/>
                    </a:lnTo>
                    <a:lnTo>
                      <a:pt x="3473" y="3491"/>
                    </a:lnTo>
                    <a:lnTo>
                      <a:pt x="3477" y="3501"/>
                    </a:lnTo>
                    <a:lnTo>
                      <a:pt x="3479" y="3512"/>
                    </a:lnTo>
                    <a:lnTo>
                      <a:pt x="3480" y="352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" name="Freeform 313"/>
            <p:cNvSpPr>
              <a:spLocks/>
            </p:cNvSpPr>
            <p:nvPr/>
          </p:nvSpPr>
          <p:spPr bwMode="auto">
            <a:xfrm>
              <a:off x="273908" y="2403918"/>
              <a:ext cx="208970" cy="585310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313"/>
            <p:cNvSpPr>
              <a:spLocks/>
            </p:cNvSpPr>
            <p:nvPr/>
          </p:nvSpPr>
          <p:spPr bwMode="auto">
            <a:xfrm>
              <a:off x="524097" y="2403918"/>
              <a:ext cx="208970" cy="585310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313"/>
            <p:cNvSpPr>
              <a:spLocks/>
            </p:cNvSpPr>
            <p:nvPr/>
          </p:nvSpPr>
          <p:spPr bwMode="auto">
            <a:xfrm>
              <a:off x="774285" y="2403918"/>
              <a:ext cx="208970" cy="585310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313"/>
            <p:cNvSpPr>
              <a:spLocks/>
            </p:cNvSpPr>
            <p:nvPr/>
          </p:nvSpPr>
          <p:spPr bwMode="auto">
            <a:xfrm>
              <a:off x="448893" y="2553105"/>
              <a:ext cx="208970" cy="585310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13"/>
            <p:cNvSpPr>
              <a:spLocks/>
            </p:cNvSpPr>
            <p:nvPr/>
          </p:nvSpPr>
          <p:spPr bwMode="auto">
            <a:xfrm>
              <a:off x="699082" y="2553105"/>
              <a:ext cx="208970" cy="585310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3"/>
            <p:cNvSpPr>
              <a:spLocks/>
            </p:cNvSpPr>
            <p:nvPr/>
          </p:nvSpPr>
          <p:spPr bwMode="auto">
            <a:xfrm>
              <a:off x="949270" y="2553105"/>
              <a:ext cx="208970" cy="585310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" name="Group 116"/>
          <p:cNvGrpSpPr/>
          <p:nvPr/>
        </p:nvGrpSpPr>
        <p:grpSpPr>
          <a:xfrm>
            <a:off x="9102558" y="4023738"/>
            <a:ext cx="728616" cy="901611"/>
            <a:chOff x="6732588" y="4678363"/>
            <a:chExt cx="796925" cy="622300"/>
          </a:xfrm>
        </p:grpSpPr>
        <p:sp>
          <p:nvSpPr>
            <p:cNvPr id="20" name="Freeform 297"/>
            <p:cNvSpPr>
              <a:spLocks/>
            </p:cNvSpPr>
            <p:nvPr/>
          </p:nvSpPr>
          <p:spPr bwMode="auto">
            <a:xfrm>
              <a:off x="7018338" y="4678363"/>
              <a:ext cx="104775" cy="104775"/>
            </a:xfrm>
            <a:custGeom>
              <a:avLst/>
              <a:gdLst>
                <a:gd name="T0" fmla="*/ 32 w 66"/>
                <a:gd name="T1" fmla="*/ 66 h 66"/>
                <a:gd name="T2" fmla="*/ 32 w 66"/>
                <a:gd name="T3" fmla="*/ 66 h 66"/>
                <a:gd name="T4" fmla="*/ 40 w 66"/>
                <a:gd name="T5" fmla="*/ 66 h 66"/>
                <a:gd name="T6" fmla="*/ 46 w 66"/>
                <a:gd name="T7" fmla="*/ 64 h 66"/>
                <a:gd name="T8" fmla="*/ 52 w 66"/>
                <a:gd name="T9" fmla="*/ 62 h 66"/>
                <a:gd name="T10" fmla="*/ 56 w 66"/>
                <a:gd name="T11" fmla="*/ 58 h 66"/>
                <a:gd name="T12" fmla="*/ 60 w 66"/>
                <a:gd name="T13" fmla="*/ 52 h 66"/>
                <a:gd name="T14" fmla="*/ 64 w 66"/>
                <a:gd name="T15" fmla="*/ 46 h 66"/>
                <a:gd name="T16" fmla="*/ 66 w 66"/>
                <a:gd name="T17" fmla="*/ 40 h 66"/>
                <a:gd name="T18" fmla="*/ 66 w 66"/>
                <a:gd name="T19" fmla="*/ 34 h 66"/>
                <a:gd name="T20" fmla="*/ 66 w 66"/>
                <a:gd name="T21" fmla="*/ 34 h 66"/>
                <a:gd name="T22" fmla="*/ 66 w 66"/>
                <a:gd name="T23" fmla="*/ 26 h 66"/>
                <a:gd name="T24" fmla="*/ 64 w 66"/>
                <a:gd name="T25" fmla="*/ 20 h 66"/>
                <a:gd name="T26" fmla="*/ 60 w 66"/>
                <a:gd name="T27" fmla="*/ 14 h 66"/>
                <a:gd name="T28" fmla="*/ 56 w 66"/>
                <a:gd name="T29" fmla="*/ 10 h 66"/>
                <a:gd name="T30" fmla="*/ 52 w 66"/>
                <a:gd name="T31" fmla="*/ 6 h 66"/>
                <a:gd name="T32" fmla="*/ 46 w 66"/>
                <a:gd name="T33" fmla="*/ 2 h 66"/>
                <a:gd name="T34" fmla="*/ 40 w 66"/>
                <a:gd name="T35" fmla="*/ 0 h 66"/>
                <a:gd name="T36" fmla="*/ 32 w 66"/>
                <a:gd name="T37" fmla="*/ 0 h 66"/>
                <a:gd name="T38" fmla="*/ 32 w 66"/>
                <a:gd name="T39" fmla="*/ 0 h 66"/>
                <a:gd name="T40" fmla="*/ 26 w 66"/>
                <a:gd name="T41" fmla="*/ 0 h 66"/>
                <a:gd name="T42" fmla="*/ 20 w 66"/>
                <a:gd name="T43" fmla="*/ 2 h 66"/>
                <a:gd name="T44" fmla="*/ 14 w 66"/>
                <a:gd name="T45" fmla="*/ 6 h 66"/>
                <a:gd name="T46" fmla="*/ 8 w 66"/>
                <a:gd name="T47" fmla="*/ 10 h 66"/>
                <a:gd name="T48" fmla="*/ 4 w 66"/>
                <a:gd name="T49" fmla="*/ 14 h 66"/>
                <a:gd name="T50" fmla="*/ 2 w 66"/>
                <a:gd name="T51" fmla="*/ 20 h 66"/>
                <a:gd name="T52" fmla="*/ 0 w 66"/>
                <a:gd name="T53" fmla="*/ 26 h 66"/>
                <a:gd name="T54" fmla="*/ 0 w 66"/>
                <a:gd name="T55" fmla="*/ 34 h 66"/>
                <a:gd name="T56" fmla="*/ 0 w 66"/>
                <a:gd name="T57" fmla="*/ 34 h 66"/>
                <a:gd name="T58" fmla="*/ 0 w 66"/>
                <a:gd name="T59" fmla="*/ 40 h 66"/>
                <a:gd name="T60" fmla="*/ 2 w 66"/>
                <a:gd name="T61" fmla="*/ 46 h 66"/>
                <a:gd name="T62" fmla="*/ 4 w 66"/>
                <a:gd name="T63" fmla="*/ 52 h 66"/>
                <a:gd name="T64" fmla="*/ 8 w 66"/>
                <a:gd name="T65" fmla="*/ 58 h 66"/>
                <a:gd name="T66" fmla="*/ 14 w 66"/>
                <a:gd name="T67" fmla="*/ 62 h 66"/>
                <a:gd name="T68" fmla="*/ 20 w 66"/>
                <a:gd name="T69" fmla="*/ 64 h 66"/>
                <a:gd name="T70" fmla="*/ 26 w 66"/>
                <a:gd name="T71" fmla="*/ 66 h 66"/>
                <a:gd name="T72" fmla="*/ 32 w 66"/>
                <a:gd name="T73" fmla="*/ 66 h 66"/>
                <a:gd name="T74" fmla="*/ 32 w 66"/>
                <a:gd name="T7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32" y="66"/>
                  </a:moveTo>
                  <a:lnTo>
                    <a:pt x="32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2" y="62"/>
                  </a:lnTo>
                  <a:lnTo>
                    <a:pt x="56" y="58"/>
                  </a:lnTo>
                  <a:lnTo>
                    <a:pt x="60" y="52"/>
                  </a:lnTo>
                  <a:lnTo>
                    <a:pt x="64" y="46"/>
                  </a:lnTo>
                  <a:lnTo>
                    <a:pt x="66" y="40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0" y="14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4" y="62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32" y="66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Line 298"/>
            <p:cNvSpPr>
              <a:spLocks noChangeShapeType="1"/>
            </p:cNvSpPr>
            <p:nvPr/>
          </p:nvSpPr>
          <p:spPr bwMode="auto">
            <a:xfrm>
              <a:off x="7069138" y="4732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Line 299"/>
            <p:cNvSpPr>
              <a:spLocks noChangeShapeType="1"/>
            </p:cNvSpPr>
            <p:nvPr/>
          </p:nvSpPr>
          <p:spPr bwMode="auto">
            <a:xfrm>
              <a:off x="7069138" y="4732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00"/>
            <p:cNvSpPr>
              <a:spLocks/>
            </p:cNvSpPr>
            <p:nvPr/>
          </p:nvSpPr>
          <p:spPr bwMode="auto">
            <a:xfrm>
              <a:off x="7183438" y="5103813"/>
              <a:ext cx="196850" cy="196850"/>
            </a:xfrm>
            <a:custGeom>
              <a:avLst/>
              <a:gdLst>
                <a:gd name="T0" fmla="*/ 106 w 124"/>
                <a:gd name="T1" fmla="*/ 0 h 124"/>
                <a:gd name="T2" fmla="*/ 38 w 124"/>
                <a:gd name="T3" fmla="*/ 0 h 124"/>
                <a:gd name="T4" fmla="*/ 38 w 124"/>
                <a:gd name="T5" fmla="*/ 0 h 124"/>
                <a:gd name="T6" fmla="*/ 30 w 124"/>
                <a:gd name="T7" fmla="*/ 0 h 124"/>
                <a:gd name="T8" fmla="*/ 26 w 124"/>
                <a:gd name="T9" fmla="*/ 4 h 124"/>
                <a:gd name="T10" fmla="*/ 24 w 124"/>
                <a:gd name="T11" fmla="*/ 10 h 124"/>
                <a:gd name="T12" fmla="*/ 22 w 124"/>
                <a:gd name="T13" fmla="*/ 14 h 124"/>
                <a:gd name="T14" fmla="*/ 24 w 124"/>
                <a:gd name="T15" fmla="*/ 20 h 124"/>
                <a:gd name="T16" fmla="*/ 26 w 124"/>
                <a:gd name="T17" fmla="*/ 24 h 124"/>
                <a:gd name="T18" fmla="*/ 30 w 124"/>
                <a:gd name="T19" fmla="*/ 28 h 124"/>
                <a:gd name="T20" fmla="*/ 38 w 124"/>
                <a:gd name="T21" fmla="*/ 30 h 124"/>
                <a:gd name="T22" fmla="*/ 72 w 124"/>
                <a:gd name="T23" fmla="*/ 30 h 124"/>
                <a:gd name="T24" fmla="*/ 4 w 124"/>
                <a:gd name="T25" fmla="*/ 96 h 124"/>
                <a:gd name="T26" fmla="*/ 4 w 124"/>
                <a:gd name="T27" fmla="*/ 96 h 124"/>
                <a:gd name="T28" fmla="*/ 0 w 124"/>
                <a:gd name="T29" fmla="*/ 102 h 124"/>
                <a:gd name="T30" fmla="*/ 0 w 124"/>
                <a:gd name="T31" fmla="*/ 108 h 124"/>
                <a:gd name="T32" fmla="*/ 2 w 124"/>
                <a:gd name="T33" fmla="*/ 114 h 124"/>
                <a:gd name="T34" fmla="*/ 4 w 124"/>
                <a:gd name="T35" fmla="*/ 118 h 124"/>
                <a:gd name="T36" fmla="*/ 10 w 124"/>
                <a:gd name="T37" fmla="*/ 122 h 124"/>
                <a:gd name="T38" fmla="*/ 14 w 124"/>
                <a:gd name="T39" fmla="*/ 124 h 124"/>
                <a:gd name="T40" fmla="*/ 22 w 124"/>
                <a:gd name="T41" fmla="*/ 122 h 124"/>
                <a:gd name="T42" fmla="*/ 28 w 124"/>
                <a:gd name="T43" fmla="*/ 118 h 124"/>
                <a:gd name="T44" fmla="*/ 94 w 124"/>
                <a:gd name="T45" fmla="*/ 50 h 124"/>
                <a:gd name="T46" fmla="*/ 94 w 124"/>
                <a:gd name="T47" fmla="*/ 86 h 124"/>
                <a:gd name="T48" fmla="*/ 94 w 124"/>
                <a:gd name="T49" fmla="*/ 86 h 124"/>
                <a:gd name="T50" fmla="*/ 96 w 124"/>
                <a:gd name="T51" fmla="*/ 92 h 124"/>
                <a:gd name="T52" fmla="*/ 98 w 124"/>
                <a:gd name="T53" fmla="*/ 96 h 124"/>
                <a:gd name="T54" fmla="*/ 104 w 124"/>
                <a:gd name="T55" fmla="*/ 100 h 124"/>
                <a:gd name="T56" fmla="*/ 108 w 124"/>
                <a:gd name="T57" fmla="*/ 100 h 124"/>
                <a:gd name="T58" fmla="*/ 114 w 124"/>
                <a:gd name="T59" fmla="*/ 100 h 124"/>
                <a:gd name="T60" fmla="*/ 120 w 124"/>
                <a:gd name="T61" fmla="*/ 98 h 124"/>
                <a:gd name="T62" fmla="*/ 122 w 124"/>
                <a:gd name="T63" fmla="*/ 92 h 124"/>
                <a:gd name="T64" fmla="*/ 124 w 124"/>
                <a:gd name="T65" fmla="*/ 86 h 124"/>
                <a:gd name="T66" fmla="*/ 124 w 124"/>
                <a:gd name="T67" fmla="*/ 16 h 124"/>
                <a:gd name="T68" fmla="*/ 124 w 124"/>
                <a:gd name="T69" fmla="*/ 16 h 124"/>
                <a:gd name="T70" fmla="*/ 122 w 124"/>
                <a:gd name="T71" fmla="*/ 10 h 124"/>
                <a:gd name="T72" fmla="*/ 120 w 124"/>
                <a:gd name="T73" fmla="*/ 4 h 124"/>
                <a:gd name="T74" fmla="*/ 114 w 124"/>
                <a:gd name="T75" fmla="*/ 0 h 124"/>
                <a:gd name="T76" fmla="*/ 106 w 124"/>
                <a:gd name="T77" fmla="*/ 0 h 124"/>
                <a:gd name="T78" fmla="*/ 106 w 124"/>
                <a:gd name="T7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10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4" y="20"/>
                  </a:lnTo>
                  <a:lnTo>
                    <a:pt x="26" y="24"/>
                  </a:lnTo>
                  <a:lnTo>
                    <a:pt x="30" y="28"/>
                  </a:lnTo>
                  <a:lnTo>
                    <a:pt x="38" y="30"/>
                  </a:lnTo>
                  <a:lnTo>
                    <a:pt x="72" y="30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2" y="114"/>
                  </a:lnTo>
                  <a:lnTo>
                    <a:pt x="4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22" y="122"/>
                  </a:lnTo>
                  <a:lnTo>
                    <a:pt x="28" y="118"/>
                  </a:lnTo>
                  <a:lnTo>
                    <a:pt x="94" y="50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6" y="92"/>
                  </a:lnTo>
                  <a:lnTo>
                    <a:pt x="98" y="96"/>
                  </a:lnTo>
                  <a:lnTo>
                    <a:pt x="104" y="100"/>
                  </a:lnTo>
                  <a:lnTo>
                    <a:pt x="108" y="100"/>
                  </a:lnTo>
                  <a:lnTo>
                    <a:pt x="114" y="100"/>
                  </a:lnTo>
                  <a:lnTo>
                    <a:pt x="120" y="98"/>
                  </a:lnTo>
                  <a:lnTo>
                    <a:pt x="122" y="92"/>
                  </a:lnTo>
                  <a:lnTo>
                    <a:pt x="124" y="86"/>
                  </a:lnTo>
                  <a:lnTo>
                    <a:pt x="124" y="16"/>
                  </a:lnTo>
                  <a:lnTo>
                    <a:pt x="124" y="16"/>
                  </a:lnTo>
                  <a:lnTo>
                    <a:pt x="122" y="10"/>
                  </a:lnTo>
                  <a:lnTo>
                    <a:pt x="120" y="4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301"/>
            <p:cNvSpPr>
              <a:spLocks noEditPoints="1"/>
            </p:cNvSpPr>
            <p:nvPr/>
          </p:nvSpPr>
          <p:spPr bwMode="auto">
            <a:xfrm>
              <a:off x="6732588" y="4735513"/>
              <a:ext cx="796925" cy="561975"/>
            </a:xfrm>
            <a:custGeom>
              <a:avLst/>
              <a:gdLst>
                <a:gd name="T0" fmla="*/ 366 w 502"/>
                <a:gd name="T1" fmla="*/ 0 h 354"/>
                <a:gd name="T2" fmla="*/ 328 w 502"/>
                <a:gd name="T3" fmla="*/ 12 h 354"/>
                <a:gd name="T4" fmla="*/ 246 w 502"/>
                <a:gd name="T5" fmla="*/ 70 h 354"/>
                <a:gd name="T6" fmla="*/ 242 w 502"/>
                <a:gd name="T7" fmla="*/ 56 h 354"/>
                <a:gd name="T8" fmla="*/ 230 w 502"/>
                <a:gd name="T9" fmla="*/ 42 h 354"/>
                <a:gd name="T10" fmla="*/ 200 w 502"/>
                <a:gd name="T11" fmla="*/ 38 h 354"/>
                <a:gd name="T12" fmla="*/ 186 w 502"/>
                <a:gd name="T13" fmla="*/ 50 h 354"/>
                <a:gd name="T14" fmla="*/ 180 w 502"/>
                <a:gd name="T15" fmla="*/ 70 h 354"/>
                <a:gd name="T16" fmla="*/ 118 w 502"/>
                <a:gd name="T17" fmla="*/ 218 h 354"/>
                <a:gd name="T18" fmla="*/ 100 w 502"/>
                <a:gd name="T19" fmla="*/ 224 h 354"/>
                <a:gd name="T20" fmla="*/ 60 w 502"/>
                <a:gd name="T21" fmla="*/ 224 h 354"/>
                <a:gd name="T22" fmla="*/ 24 w 502"/>
                <a:gd name="T23" fmla="*/ 236 h 354"/>
                <a:gd name="T24" fmla="*/ 4 w 502"/>
                <a:gd name="T25" fmla="*/ 264 h 354"/>
                <a:gd name="T26" fmla="*/ 0 w 502"/>
                <a:gd name="T27" fmla="*/ 288 h 354"/>
                <a:gd name="T28" fmla="*/ 10 w 502"/>
                <a:gd name="T29" fmla="*/ 320 h 354"/>
                <a:gd name="T30" fmla="*/ 36 w 502"/>
                <a:gd name="T31" fmla="*/ 348 h 354"/>
                <a:gd name="T32" fmla="*/ 64 w 502"/>
                <a:gd name="T33" fmla="*/ 354 h 354"/>
                <a:gd name="T34" fmla="*/ 144 w 502"/>
                <a:gd name="T35" fmla="*/ 352 h 354"/>
                <a:gd name="T36" fmla="*/ 184 w 502"/>
                <a:gd name="T37" fmla="*/ 332 h 354"/>
                <a:gd name="T38" fmla="*/ 388 w 502"/>
                <a:gd name="T39" fmla="*/ 130 h 354"/>
                <a:gd name="T40" fmla="*/ 446 w 502"/>
                <a:gd name="T41" fmla="*/ 130 h 354"/>
                <a:gd name="T42" fmla="*/ 464 w 502"/>
                <a:gd name="T43" fmla="*/ 124 h 354"/>
                <a:gd name="T44" fmla="*/ 490 w 502"/>
                <a:gd name="T45" fmla="*/ 102 h 354"/>
                <a:gd name="T46" fmla="*/ 502 w 502"/>
                <a:gd name="T47" fmla="*/ 64 h 354"/>
                <a:gd name="T48" fmla="*/ 496 w 502"/>
                <a:gd name="T49" fmla="*/ 38 h 354"/>
                <a:gd name="T50" fmla="*/ 474 w 502"/>
                <a:gd name="T51" fmla="*/ 10 h 354"/>
                <a:gd name="T52" fmla="*/ 444 w 502"/>
                <a:gd name="T53" fmla="*/ 0 h 354"/>
                <a:gd name="T54" fmla="*/ 398 w 502"/>
                <a:gd name="T55" fmla="*/ 96 h 354"/>
                <a:gd name="T56" fmla="*/ 378 w 502"/>
                <a:gd name="T57" fmla="*/ 98 h 354"/>
                <a:gd name="T58" fmla="*/ 162 w 502"/>
                <a:gd name="T59" fmla="*/ 308 h 354"/>
                <a:gd name="T60" fmla="*/ 148 w 502"/>
                <a:gd name="T61" fmla="*/ 318 h 354"/>
                <a:gd name="T62" fmla="*/ 64 w 502"/>
                <a:gd name="T63" fmla="*/ 320 h 354"/>
                <a:gd name="T64" fmla="*/ 52 w 502"/>
                <a:gd name="T65" fmla="*/ 318 h 354"/>
                <a:gd name="T66" fmla="*/ 36 w 502"/>
                <a:gd name="T67" fmla="*/ 300 h 354"/>
                <a:gd name="T68" fmla="*/ 32 w 502"/>
                <a:gd name="T69" fmla="*/ 286 h 354"/>
                <a:gd name="T70" fmla="*/ 38 w 502"/>
                <a:gd name="T71" fmla="*/ 270 h 354"/>
                <a:gd name="T72" fmla="*/ 62 w 502"/>
                <a:gd name="T73" fmla="*/ 258 h 354"/>
                <a:gd name="T74" fmla="*/ 116 w 502"/>
                <a:gd name="T75" fmla="*/ 256 h 354"/>
                <a:gd name="T76" fmla="*/ 136 w 502"/>
                <a:gd name="T77" fmla="*/ 246 h 354"/>
                <a:gd name="T78" fmla="*/ 346 w 502"/>
                <a:gd name="T79" fmla="*/ 38 h 354"/>
                <a:gd name="T80" fmla="*/ 370 w 502"/>
                <a:gd name="T81" fmla="*/ 34 h 354"/>
                <a:gd name="T82" fmla="*/ 446 w 502"/>
                <a:gd name="T83" fmla="*/ 34 h 354"/>
                <a:gd name="T84" fmla="*/ 466 w 502"/>
                <a:gd name="T85" fmla="*/ 54 h 354"/>
                <a:gd name="T86" fmla="*/ 468 w 502"/>
                <a:gd name="T87" fmla="*/ 74 h 354"/>
                <a:gd name="T88" fmla="*/ 454 w 502"/>
                <a:gd name="T89" fmla="*/ 92 h 354"/>
                <a:gd name="T90" fmla="*/ 440 w 502"/>
                <a:gd name="T91" fmla="*/ 9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2" h="354">
                  <a:moveTo>
                    <a:pt x="444" y="0"/>
                  </a:moveTo>
                  <a:lnTo>
                    <a:pt x="366" y="0"/>
                  </a:lnTo>
                  <a:lnTo>
                    <a:pt x="366" y="0"/>
                  </a:lnTo>
                  <a:lnTo>
                    <a:pt x="354" y="2"/>
                  </a:lnTo>
                  <a:lnTo>
                    <a:pt x="340" y="6"/>
                  </a:lnTo>
                  <a:lnTo>
                    <a:pt x="328" y="12"/>
                  </a:lnTo>
                  <a:lnTo>
                    <a:pt x="318" y="20"/>
                  </a:lnTo>
                  <a:lnTo>
                    <a:pt x="246" y="90"/>
                  </a:lnTo>
                  <a:lnTo>
                    <a:pt x="246" y="70"/>
                  </a:lnTo>
                  <a:lnTo>
                    <a:pt x="246" y="70"/>
                  </a:lnTo>
                  <a:lnTo>
                    <a:pt x="244" y="62"/>
                  </a:lnTo>
                  <a:lnTo>
                    <a:pt x="242" y="56"/>
                  </a:lnTo>
                  <a:lnTo>
                    <a:pt x="240" y="50"/>
                  </a:lnTo>
                  <a:lnTo>
                    <a:pt x="236" y="44"/>
                  </a:lnTo>
                  <a:lnTo>
                    <a:pt x="230" y="42"/>
                  </a:lnTo>
                  <a:lnTo>
                    <a:pt x="224" y="38"/>
                  </a:lnTo>
                  <a:lnTo>
                    <a:pt x="212" y="36"/>
                  </a:lnTo>
                  <a:lnTo>
                    <a:pt x="200" y="38"/>
                  </a:lnTo>
                  <a:lnTo>
                    <a:pt x="194" y="42"/>
                  </a:lnTo>
                  <a:lnTo>
                    <a:pt x="190" y="44"/>
                  </a:lnTo>
                  <a:lnTo>
                    <a:pt x="186" y="50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80" y="70"/>
                  </a:lnTo>
                  <a:lnTo>
                    <a:pt x="180" y="156"/>
                  </a:lnTo>
                  <a:lnTo>
                    <a:pt x="180" y="156"/>
                  </a:lnTo>
                  <a:lnTo>
                    <a:pt x="118" y="218"/>
                  </a:lnTo>
                  <a:lnTo>
                    <a:pt x="118" y="218"/>
                  </a:lnTo>
                  <a:lnTo>
                    <a:pt x="110" y="222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48" y="226"/>
                  </a:lnTo>
                  <a:lnTo>
                    <a:pt x="36" y="230"/>
                  </a:lnTo>
                  <a:lnTo>
                    <a:pt x="24" y="236"/>
                  </a:lnTo>
                  <a:lnTo>
                    <a:pt x="16" y="244"/>
                  </a:lnTo>
                  <a:lnTo>
                    <a:pt x="8" y="254"/>
                  </a:lnTo>
                  <a:lnTo>
                    <a:pt x="4" y="264"/>
                  </a:lnTo>
                  <a:lnTo>
                    <a:pt x="0" y="276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98"/>
                  </a:lnTo>
                  <a:lnTo>
                    <a:pt x="4" y="310"/>
                  </a:lnTo>
                  <a:lnTo>
                    <a:pt x="10" y="320"/>
                  </a:lnTo>
                  <a:lnTo>
                    <a:pt x="16" y="332"/>
                  </a:lnTo>
                  <a:lnTo>
                    <a:pt x="26" y="340"/>
                  </a:lnTo>
                  <a:lnTo>
                    <a:pt x="36" y="348"/>
                  </a:lnTo>
                  <a:lnTo>
                    <a:pt x="50" y="352"/>
                  </a:lnTo>
                  <a:lnTo>
                    <a:pt x="64" y="354"/>
                  </a:lnTo>
                  <a:lnTo>
                    <a:pt x="64" y="354"/>
                  </a:lnTo>
                  <a:lnTo>
                    <a:pt x="132" y="354"/>
                  </a:lnTo>
                  <a:lnTo>
                    <a:pt x="132" y="354"/>
                  </a:lnTo>
                  <a:lnTo>
                    <a:pt x="144" y="352"/>
                  </a:lnTo>
                  <a:lnTo>
                    <a:pt x="158" y="348"/>
                  </a:lnTo>
                  <a:lnTo>
                    <a:pt x="172" y="342"/>
                  </a:lnTo>
                  <a:lnTo>
                    <a:pt x="184" y="332"/>
                  </a:lnTo>
                  <a:lnTo>
                    <a:pt x="382" y="134"/>
                  </a:lnTo>
                  <a:lnTo>
                    <a:pt x="382" y="134"/>
                  </a:lnTo>
                  <a:lnTo>
                    <a:pt x="388" y="130"/>
                  </a:lnTo>
                  <a:lnTo>
                    <a:pt x="396" y="130"/>
                  </a:lnTo>
                  <a:lnTo>
                    <a:pt x="396" y="130"/>
                  </a:lnTo>
                  <a:lnTo>
                    <a:pt x="446" y="130"/>
                  </a:lnTo>
                  <a:lnTo>
                    <a:pt x="446" y="130"/>
                  </a:lnTo>
                  <a:lnTo>
                    <a:pt x="454" y="128"/>
                  </a:lnTo>
                  <a:lnTo>
                    <a:pt x="464" y="124"/>
                  </a:lnTo>
                  <a:lnTo>
                    <a:pt x="474" y="118"/>
                  </a:lnTo>
                  <a:lnTo>
                    <a:pt x="482" y="112"/>
                  </a:lnTo>
                  <a:lnTo>
                    <a:pt x="490" y="102"/>
                  </a:lnTo>
                  <a:lnTo>
                    <a:pt x="498" y="90"/>
                  </a:lnTo>
                  <a:lnTo>
                    <a:pt x="502" y="78"/>
                  </a:lnTo>
                  <a:lnTo>
                    <a:pt x="502" y="64"/>
                  </a:lnTo>
                  <a:lnTo>
                    <a:pt x="502" y="64"/>
                  </a:lnTo>
                  <a:lnTo>
                    <a:pt x="502" y="50"/>
                  </a:lnTo>
                  <a:lnTo>
                    <a:pt x="496" y="38"/>
                  </a:lnTo>
                  <a:lnTo>
                    <a:pt x="490" y="28"/>
                  </a:lnTo>
                  <a:lnTo>
                    <a:pt x="482" y="18"/>
                  </a:lnTo>
                  <a:lnTo>
                    <a:pt x="474" y="10"/>
                  </a:lnTo>
                  <a:lnTo>
                    <a:pt x="464" y="6"/>
                  </a:lnTo>
                  <a:lnTo>
                    <a:pt x="454" y="2"/>
                  </a:lnTo>
                  <a:lnTo>
                    <a:pt x="444" y="0"/>
                  </a:lnTo>
                  <a:lnTo>
                    <a:pt x="444" y="0"/>
                  </a:lnTo>
                  <a:close/>
                  <a:moveTo>
                    <a:pt x="440" y="96"/>
                  </a:moveTo>
                  <a:lnTo>
                    <a:pt x="398" y="96"/>
                  </a:lnTo>
                  <a:lnTo>
                    <a:pt x="398" y="96"/>
                  </a:lnTo>
                  <a:lnTo>
                    <a:pt x="386" y="96"/>
                  </a:lnTo>
                  <a:lnTo>
                    <a:pt x="378" y="98"/>
                  </a:lnTo>
                  <a:lnTo>
                    <a:pt x="370" y="102"/>
                  </a:lnTo>
                  <a:lnTo>
                    <a:pt x="362" y="108"/>
                  </a:lnTo>
                  <a:lnTo>
                    <a:pt x="162" y="308"/>
                  </a:lnTo>
                  <a:lnTo>
                    <a:pt x="162" y="308"/>
                  </a:lnTo>
                  <a:lnTo>
                    <a:pt x="156" y="314"/>
                  </a:lnTo>
                  <a:lnTo>
                    <a:pt x="148" y="318"/>
                  </a:lnTo>
                  <a:lnTo>
                    <a:pt x="140" y="320"/>
                  </a:lnTo>
                  <a:lnTo>
                    <a:pt x="130" y="320"/>
                  </a:lnTo>
                  <a:lnTo>
                    <a:pt x="64" y="320"/>
                  </a:lnTo>
                  <a:lnTo>
                    <a:pt x="64" y="320"/>
                  </a:lnTo>
                  <a:lnTo>
                    <a:pt x="58" y="320"/>
                  </a:lnTo>
                  <a:lnTo>
                    <a:pt x="52" y="318"/>
                  </a:lnTo>
                  <a:lnTo>
                    <a:pt x="42" y="310"/>
                  </a:lnTo>
                  <a:lnTo>
                    <a:pt x="38" y="306"/>
                  </a:lnTo>
                  <a:lnTo>
                    <a:pt x="36" y="300"/>
                  </a:lnTo>
                  <a:lnTo>
                    <a:pt x="34" y="294"/>
                  </a:lnTo>
                  <a:lnTo>
                    <a:pt x="32" y="286"/>
                  </a:lnTo>
                  <a:lnTo>
                    <a:pt x="32" y="286"/>
                  </a:lnTo>
                  <a:lnTo>
                    <a:pt x="34" y="280"/>
                  </a:lnTo>
                  <a:lnTo>
                    <a:pt x="34" y="274"/>
                  </a:lnTo>
                  <a:lnTo>
                    <a:pt x="38" y="270"/>
                  </a:lnTo>
                  <a:lnTo>
                    <a:pt x="42" y="266"/>
                  </a:lnTo>
                  <a:lnTo>
                    <a:pt x="50" y="260"/>
                  </a:lnTo>
                  <a:lnTo>
                    <a:pt x="62" y="258"/>
                  </a:lnTo>
                  <a:lnTo>
                    <a:pt x="106" y="258"/>
                  </a:lnTo>
                  <a:lnTo>
                    <a:pt x="106" y="258"/>
                  </a:lnTo>
                  <a:lnTo>
                    <a:pt x="116" y="256"/>
                  </a:lnTo>
                  <a:lnTo>
                    <a:pt x="124" y="254"/>
                  </a:lnTo>
                  <a:lnTo>
                    <a:pt x="130" y="252"/>
                  </a:lnTo>
                  <a:lnTo>
                    <a:pt x="136" y="246"/>
                  </a:lnTo>
                  <a:lnTo>
                    <a:pt x="340" y="42"/>
                  </a:lnTo>
                  <a:lnTo>
                    <a:pt x="340" y="42"/>
                  </a:lnTo>
                  <a:lnTo>
                    <a:pt x="346" y="38"/>
                  </a:lnTo>
                  <a:lnTo>
                    <a:pt x="354" y="34"/>
                  </a:lnTo>
                  <a:lnTo>
                    <a:pt x="362" y="34"/>
                  </a:lnTo>
                  <a:lnTo>
                    <a:pt x="370" y="34"/>
                  </a:lnTo>
                  <a:lnTo>
                    <a:pt x="440" y="34"/>
                  </a:lnTo>
                  <a:lnTo>
                    <a:pt x="440" y="34"/>
                  </a:lnTo>
                  <a:lnTo>
                    <a:pt x="446" y="34"/>
                  </a:lnTo>
                  <a:lnTo>
                    <a:pt x="452" y="36"/>
                  </a:lnTo>
                  <a:lnTo>
                    <a:pt x="462" y="44"/>
                  </a:lnTo>
                  <a:lnTo>
                    <a:pt x="466" y="54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74"/>
                  </a:lnTo>
                  <a:lnTo>
                    <a:pt x="462" y="84"/>
                  </a:lnTo>
                  <a:lnTo>
                    <a:pt x="458" y="88"/>
                  </a:lnTo>
                  <a:lnTo>
                    <a:pt x="454" y="92"/>
                  </a:lnTo>
                  <a:lnTo>
                    <a:pt x="448" y="94"/>
                  </a:lnTo>
                  <a:lnTo>
                    <a:pt x="440" y="96"/>
                  </a:lnTo>
                  <a:lnTo>
                    <a:pt x="440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478253" y="4935600"/>
            <a:ext cx="9233289" cy="123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Применение при предъявлении требований к работникам и разработке профессиональных стандартов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разработки ОРК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8300" y="1534025"/>
            <a:ext cx="9625194" cy="1066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Большие границы секторов и подсекторов (широкий производственный спектр профессий и должностей)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8300" y="3115218"/>
            <a:ext cx="9625194" cy="1066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Необходимость </a:t>
            </a:r>
            <a:r>
              <a:rPr lang="ru-RU" sz="2800" dirty="0" smtClean="0">
                <a:solidFill>
                  <a:schemeClr val="tx1"/>
                </a:solidFill>
              </a:rPr>
              <a:t>обобщённого </a:t>
            </a:r>
            <a:r>
              <a:rPr lang="ru-RU" sz="2800" dirty="0">
                <a:solidFill>
                  <a:schemeClr val="tx1"/>
                </a:solidFill>
              </a:rPr>
              <a:t>описания </a:t>
            </a:r>
            <a:r>
              <a:rPr lang="ru-RU" sz="2800" dirty="0" smtClean="0">
                <a:solidFill>
                  <a:schemeClr val="tx1"/>
                </a:solidFill>
              </a:rPr>
              <a:t>широкого </a:t>
            </a:r>
            <a:r>
              <a:rPr lang="ru-RU" sz="2800" dirty="0" smtClean="0">
                <a:solidFill>
                  <a:schemeClr val="tx1"/>
                </a:solidFill>
              </a:rPr>
              <a:t>спектра </a:t>
            </a:r>
            <a:r>
              <a:rPr lang="ru-RU" sz="2800" dirty="0" smtClean="0">
                <a:solidFill>
                  <a:schemeClr val="tx1"/>
                </a:solidFill>
              </a:rPr>
              <a:t>должностных обязанностей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8300" y="4696411"/>
            <a:ext cx="9625194" cy="1066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Отсутствие единой методологии разработки ОРК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7266" y="1555456"/>
            <a:ext cx="1041256" cy="402448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дальнейшей разработки ОРК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52368" cy="365125"/>
          </a:xfrm>
        </p:spPr>
        <p:txBody>
          <a:bodyPr/>
          <a:lstStyle/>
          <a:p>
            <a:fld id="{18CCBE2E-0222-46ED-9E92-148FCD87E522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8300" y="2306485"/>
            <a:ext cx="10153650" cy="801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Доработка отраслевой рамки квалификации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с учетом актуализации функциональной карты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8300" y="3368129"/>
            <a:ext cx="10153650" cy="801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Конкретизация </a:t>
            </a:r>
            <a:r>
              <a:rPr lang="ru-RU" sz="2400" dirty="0" smtClean="0">
                <a:solidFill>
                  <a:schemeClr val="tx1"/>
                </a:solidFill>
              </a:rPr>
              <a:t>рамки для подсекторов сектора «Железнодорожный транспорт»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8300" y="4259485"/>
            <a:ext cx="10153650" cy="801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Учет при разработке профессиональных стандартов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8300" y="5321129"/>
            <a:ext cx="10153650" cy="1035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Соотнесение уровней </a:t>
            </a:r>
            <a:r>
              <a:rPr lang="ru-RU" sz="2400" dirty="0" smtClean="0">
                <a:solidFill>
                  <a:schemeClr val="tx1"/>
                </a:solidFill>
              </a:rPr>
              <a:t>отраслевой рамки квалификации с должностями рабочих, служащих, специалистов и характерных для железнодорожного транспорта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8300" y="1275008"/>
            <a:ext cx="10153650" cy="8010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Рассмотрение в Совете по профессиональным квалификациям на железнодорожном транспорте и профессиональном сообществе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06027" y="1632746"/>
            <a:ext cx="632690" cy="851950"/>
            <a:chOff x="155449" y="3288839"/>
            <a:chExt cx="632690" cy="851950"/>
          </a:xfrm>
        </p:grpSpPr>
        <p:sp>
          <p:nvSpPr>
            <p:cNvPr id="11" name="Freeform 313"/>
            <p:cNvSpPr>
              <a:spLocks/>
            </p:cNvSpPr>
            <p:nvPr/>
          </p:nvSpPr>
          <p:spPr bwMode="auto">
            <a:xfrm>
              <a:off x="155449" y="3729254"/>
              <a:ext cx="186387" cy="411535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D5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313"/>
            <p:cNvSpPr>
              <a:spLocks/>
            </p:cNvSpPr>
            <p:nvPr/>
          </p:nvSpPr>
          <p:spPr bwMode="auto">
            <a:xfrm>
              <a:off x="155449" y="3288839"/>
              <a:ext cx="186387" cy="411535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313"/>
            <p:cNvSpPr>
              <a:spLocks/>
            </p:cNvSpPr>
            <p:nvPr/>
          </p:nvSpPr>
          <p:spPr bwMode="auto">
            <a:xfrm>
              <a:off x="378600" y="3729254"/>
              <a:ext cx="186387" cy="411535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D5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313"/>
            <p:cNvSpPr>
              <a:spLocks/>
            </p:cNvSpPr>
            <p:nvPr/>
          </p:nvSpPr>
          <p:spPr bwMode="auto">
            <a:xfrm>
              <a:off x="378600" y="3288839"/>
              <a:ext cx="186387" cy="411535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313"/>
            <p:cNvSpPr>
              <a:spLocks/>
            </p:cNvSpPr>
            <p:nvPr/>
          </p:nvSpPr>
          <p:spPr bwMode="auto">
            <a:xfrm>
              <a:off x="601752" y="3729254"/>
              <a:ext cx="186387" cy="411535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D5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313"/>
            <p:cNvSpPr>
              <a:spLocks/>
            </p:cNvSpPr>
            <p:nvPr/>
          </p:nvSpPr>
          <p:spPr bwMode="auto">
            <a:xfrm>
              <a:off x="601752" y="3288839"/>
              <a:ext cx="186387" cy="411535"/>
            </a:xfrm>
            <a:custGeom>
              <a:avLst/>
              <a:gdLst>
                <a:gd name="T0" fmla="*/ 13344091 w 6132"/>
                <a:gd name="T1" fmla="*/ 10441401 h 16980"/>
                <a:gd name="T2" fmla="*/ 14439013 w 6132"/>
                <a:gd name="T3" fmla="*/ 10808942 h 16980"/>
                <a:gd name="T4" fmla="*/ 15478309 w 6132"/>
                <a:gd name="T5" fmla="*/ 11467619 h 16980"/>
                <a:gd name="T6" fmla="*/ 16450295 w 6132"/>
                <a:gd name="T7" fmla="*/ 12408541 h 16980"/>
                <a:gd name="T8" fmla="*/ 17214401 w 6132"/>
                <a:gd name="T9" fmla="*/ 13481773 h 16980"/>
                <a:gd name="T10" fmla="*/ 17709159 w 6132"/>
                <a:gd name="T11" fmla="*/ 14605004 h 16980"/>
                <a:gd name="T12" fmla="*/ 17937493 w 6132"/>
                <a:gd name="T13" fmla="*/ 15789994 h 16980"/>
                <a:gd name="T14" fmla="*/ 17922884 w 6132"/>
                <a:gd name="T15" fmla="*/ 28795453 h 16980"/>
                <a:gd name="T16" fmla="*/ 17720901 w 6132"/>
                <a:gd name="T17" fmla="*/ 29724608 h 16980"/>
                <a:gd name="T18" fmla="*/ 17322724 w 6132"/>
                <a:gd name="T19" fmla="*/ 30571448 h 16980"/>
                <a:gd name="T20" fmla="*/ 16731329 w 6132"/>
                <a:gd name="T21" fmla="*/ 31344758 h 16980"/>
                <a:gd name="T22" fmla="*/ 15970146 w 6132"/>
                <a:gd name="T23" fmla="*/ 32000508 h 16980"/>
                <a:gd name="T24" fmla="*/ 15062602 w 6132"/>
                <a:gd name="T25" fmla="*/ 32509198 h 16980"/>
                <a:gd name="T26" fmla="*/ 14014483 w 6132"/>
                <a:gd name="T27" fmla="*/ 32867899 h 16980"/>
                <a:gd name="T28" fmla="*/ 4168927 w 6132"/>
                <a:gd name="T29" fmla="*/ 32935519 h 16980"/>
                <a:gd name="T30" fmla="*/ 3003722 w 6132"/>
                <a:gd name="T31" fmla="*/ 32515054 h 16980"/>
                <a:gd name="T32" fmla="*/ 2104943 w 6132"/>
                <a:gd name="T33" fmla="*/ 32053432 h 16980"/>
                <a:gd name="T34" fmla="*/ 1334994 w 6132"/>
                <a:gd name="T35" fmla="*/ 31503585 h 16980"/>
                <a:gd name="T36" fmla="*/ 723146 w 6132"/>
                <a:gd name="T37" fmla="*/ 30883136 h 16980"/>
                <a:gd name="T38" fmla="*/ 295697 w 6132"/>
                <a:gd name="T39" fmla="*/ 30230369 h 16980"/>
                <a:gd name="T40" fmla="*/ 55622 w 6132"/>
                <a:gd name="T41" fmla="*/ 29542302 h 16980"/>
                <a:gd name="T42" fmla="*/ 2922 w 6132"/>
                <a:gd name="T43" fmla="*/ 16034064 h 16980"/>
                <a:gd name="T44" fmla="*/ 166867 w 6132"/>
                <a:gd name="T45" fmla="*/ 14637376 h 16980"/>
                <a:gd name="T46" fmla="*/ 608925 w 6132"/>
                <a:gd name="T47" fmla="*/ 13408297 h 16980"/>
                <a:gd name="T48" fmla="*/ 1326228 w 6132"/>
                <a:gd name="T49" fmla="*/ 12352689 h 16980"/>
                <a:gd name="T50" fmla="*/ 2309902 w 6132"/>
                <a:gd name="T51" fmla="*/ 11479386 h 16980"/>
                <a:gd name="T52" fmla="*/ 3495559 w 6132"/>
                <a:gd name="T53" fmla="*/ 10853081 h 16980"/>
                <a:gd name="T54" fmla="*/ 4889097 w 6132"/>
                <a:gd name="T55" fmla="*/ 10479630 h 16980"/>
                <a:gd name="T56" fmla="*/ 6475906 w 6132"/>
                <a:gd name="T57" fmla="*/ 10356104 h 16980"/>
                <a:gd name="T58" fmla="*/ 6768627 w 6132"/>
                <a:gd name="T59" fmla="*/ 10332625 h 16980"/>
                <a:gd name="T60" fmla="*/ 7661564 w 6132"/>
                <a:gd name="T61" fmla="*/ 10323786 h 16980"/>
                <a:gd name="T62" fmla="*/ 7863602 w 6132"/>
                <a:gd name="T63" fmla="*/ 10085627 h 16980"/>
                <a:gd name="T64" fmla="*/ 7032131 w 6132"/>
                <a:gd name="T65" fmla="*/ 9768029 h 16980"/>
                <a:gd name="T66" fmla="*/ 6197794 w 6132"/>
                <a:gd name="T67" fmla="*/ 9285801 h 16980"/>
                <a:gd name="T68" fmla="*/ 5471726 w 6132"/>
                <a:gd name="T69" fmla="*/ 8674191 h 16980"/>
                <a:gd name="T70" fmla="*/ 4859825 w 6132"/>
                <a:gd name="T71" fmla="*/ 7936181 h 16980"/>
                <a:gd name="T72" fmla="*/ 4409002 w 6132"/>
                <a:gd name="T73" fmla="*/ 7115803 h 16980"/>
                <a:gd name="T74" fmla="*/ 4122070 w 6132"/>
                <a:gd name="T75" fmla="*/ 6242499 h 16980"/>
                <a:gd name="T76" fmla="*/ 4002059 w 6132"/>
                <a:gd name="T77" fmla="*/ 5304506 h 16980"/>
                <a:gd name="T78" fmla="*/ 4069369 w 6132"/>
                <a:gd name="T79" fmla="*/ 4195974 h 16980"/>
                <a:gd name="T80" fmla="*/ 4370910 w 6132"/>
                <a:gd name="T81" fmla="*/ 3140364 h 16980"/>
                <a:gd name="T82" fmla="*/ 4906682 w 6132"/>
                <a:gd name="T83" fmla="*/ 2181765 h 16980"/>
                <a:gd name="T84" fmla="*/ 5679553 w 6132"/>
                <a:gd name="T85" fmla="*/ 1317301 h 16980"/>
                <a:gd name="T86" fmla="*/ 6578332 w 6132"/>
                <a:gd name="T87" fmla="*/ 643928 h 16980"/>
                <a:gd name="T88" fmla="*/ 7576670 w 6132"/>
                <a:gd name="T89" fmla="*/ 208768 h 16980"/>
                <a:gd name="T90" fmla="*/ 8671588 w 6132"/>
                <a:gd name="T91" fmla="*/ 11767 h 16980"/>
                <a:gd name="T92" fmla="*/ 9825105 w 6132"/>
                <a:gd name="T93" fmla="*/ 52924 h 16980"/>
                <a:gd name="T94" fmla="*/ 10893673 w 6132"/>
                <a:gd name="T95" fmla="*/ 326384 h 16980"/>
                <a:gd name="T96" fmla="*/ 11865659 w 6132"/>
                <a:gd name="T97" fmla="*/ 843912 h 16980"/>
                <a:gd name="T98" fmla="*/ 12743931 w 6132"/>
                <a:gd name="T99" fmla="*/ 1593689 h 16980"/>
                <a:gd name="T100" fmla="*/ 13431908 w 6132"/>
                <a:gd name="T101" fmla="*/ 2490525 h 16980"/>
                <a:gd name="T102" fmla="*/ 13891551 w 6132"/>
                <a:gd name="T103" fmla="*/ 3481443 h 16980"/>
                <a:gd name="T104" fmla="*/ 14111119 w 6132"/>
                <a:gd name="T105" fmla="*/ 4572353 h 16980"/>
                <a:gd name="T106" fmla="*/ 14105275 w 6132"/>
                <a:gd name="T107" fmla="*/ 5636746 h 16980"/>
                <a:gd name="T108" fmla="*/ 13912057 w 6132"/>
                <a:gd name="T109" fmla="*/ 6586506 h 16980"/>
                <a:gd name="T110" fmla="*/ 13537309 w 6132"/>
                <a:gd name="T111" fmla="*/ 7471577 h 16980"/>
                <a:gd name="T112" fmla="*/ 12972265 w 6132"/>
                <a:gd name="T113" fmla="*/ 8303722 h 16980"/>
                <a:gd name="T114" fmla="*/ 12272601 w 6132"/>
                <a:gd name="T115" fmla="*/ 9015324 h 16980"/>
                <a:gd name="T116" fmla="*/ 11473326 w 6132"/>
                <a:gd name="T117" fmla="*/ 9562188 h 16980"/>
                <a:gd name="T118" fmla="*/ 10571626 w 6132"/>
                <a:gd name="T119" fmla="*/ 9941550 h 16980"/>
                <a:gd name="T120" fmla="*/ 10147098 w 6132"/>
                <a:gd name="T121" fmla="*/ 10232633 h 169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32"/>
                <a:gd name="T184" fmla="*/ 0 h 16980"/>
                <a:gd name="T185" fmla="*/ 6132 w 6132"/>
                <a:gd name="T186" fmla="*/ 16980 h 169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32" h="16980">
                  <a:moveTo>
                    <a:pt x="3480" y="3522"/>
                  </a:moveTo>
                  <a:lnTo>
                    <a:pt x="4254" y="3522"/>
                  </a:lnTo>
                  <a:lnTo>
                    <a:pt x="4298" y="3522"/>
                  </a:lnTo>
                  <a:lnTo>
                    <a:pt x="4342" y="3524"/>
                  </a:lnTo>
                  <a:lnTo>
                    <a:pt x="4386" y="3527"/>
                  </a:lnTo>
                  <a:lnTo>
                    <a:pt x="4429" y="3531"/>
                  </a:lnTo>
                  <a:lnTo>
                    <a:pt x="4473" y="3536"/>
                  </a:lnTo>
                  <a:lnTo>
                    <a:pt x="4515" y="3543"/>
                  </a:lnTo>
                  <a:lnTo>
                    <a:pt x="4558" y="3551"/>
                  </a:lnTo>
                  <a:lnTo>
                    <a:pt x="4601" y="3560"/>
                  </a:lnTo>
                  <a:lnTo>
                    <a:pt x="4643" y="3570"/>
                  </a:lnTo>
                  <a:lnTo>
                    <a:pt x="4685" y="3582"/>
                  </a:lnTo>
                  <a:lnTo>
                    <a:pt x="4727" y="3595"/>
                  </a:lnTo>
                  <a:lnTo>
                    <a:pt x="4769" y="3609"/>
                  </a:lnTo>
                  <a:lnTo>
                    <a:pt x="4809" y="3624"/>
                  </a:lnTo>
                  <a:lnTo>
                    <a:pt x="4851" y="3640"/>
                  </a:lnTo>
                  <a:lnTo>
                    <a:pt x="4892" y="3658"/>
                  </a:lnTo>
                  <a:lnTo>
                    <a:pt x="4932" y="3676"/>
                  </a:lnTo>
                  <a:lnTo>
                    <a:pt x="4973" y="3696"/>
                  </a:lnTo>
                  <a:lnTo>
                    <a:pt x="5013" y="3717"/>
                  </a:lnTo>
                  <a:lnTo>
                    <a:pt x="5052" y="3739"/>
                  </a:lnTo>
                  <a:lnTo>
                    <a:pt x="5093" y="3763"/>
                  </a:lnTo>
                  <a:lnTo>
                    <a:pt x="5132" y="3788"/>
                  </a:lnTo>
                  <a:lnTo>
                    <a:pt x="5171" y="3814"/>
                  </a:lnTo>
                  <a:lnTo>
                    <a:pt x="5210" y="3842"/>
                  </a:lnTo>
                  <a:lnTo>
                    <a:pt x="5249" y="3870"/>
                  </a:lnTo>
                  <a:lnTo>
                    <a:pt x="5287" y="3900"/>
                  </a:lnTo>
                  <a:lnTo>
                    <a:pt x="5325" y="3931"/>
                  </a:lnTo>
                  <a:lnTo>
                    <a:pt x="5364" y="3963"/>
                  </a:lnTo>
                  <a:lnTo>
                    <a:pt x="5401" y="3997"/>
                  </a:lnTo>
                  <a:lnTo>
                    <a:pt x="5438" y="4031"/>
                  </a:lnTo>
                  <a:lnTo>
                    <a:pt x="5475" y="4067"/>
                  </a:lnTo>
                  <a:lnTo>
                    <a:pt x="5512" y="4104"/>
                  </a:lnTo>
                  <a:lnTo>
                    <a:pt x="5549" y="4142"/>
                  </a:lnTo>
                  <a:lnTo>
                    <a:pt x="5584" y="4181"/>
                  </a:lnTo>
                  <a:lnTo>
                    <a:pt x="5619" y="4220"/>
                  </a:lnTo>
                  <a:lnTo>
                    <a:pt x="5652" y="4260"/>
                  </a:lnTo>
                  <a:lnTo>
                    <a:pt x="5685" y="4300"/>
                  </a:lnTo>
                  <a:lnTo>
                    <a:pt x="5716" y="4339"/>
                  </a:lnTo>
                  <a:lnTo>
                    <a:pt x="5747" y="4379"/>
                  </a:lnTo>
                  <a:lnTo>
                    <a:pt x="5775" y="4420"/>
                  </a:lnTo>
                  <a:lnTo>
                    <a:pt x="5803" y="4460"/>
                  </a:lnTo>
                  <a:lnTo>
                    <a:pt x="5830" y="4502"/>
                  </a:lnTo>
                  <a:lnTo>
                    <a:pt x="5855" y="4543"/>
                  </a:lnTo>
                  <a:lnTo>
                    <a:pt x="5880" y="4585"/>
                  </a:lnTo>
                  <a:lnTo>
                    <a:pt x="5904" y="4626"/>
                  </a:lnTo>
                  <a:lnTo>
                    <a:pt x="5925" y="4667"/>
                  </a:lnTo>
                  <a:lnTo>
                    <a:pt x="5946" y="4710"/>
                  </a:lnTo>
                  <a:lnTo>
                    <a:pt x="5967" y="4752"/>
                  </a:lnTo>
                  <a:lnTo>
                    <a:pt x="5986" y="4795"/>
                  </a:lnTo>
                  <a:lnTo>
                    <a:pt x="6004" y="4838"/>
                  </a:lnTo>
                  <a:lnTo>
                    <a:pt x="6020" y="4880"/>
                  </a:lnTo>
                  <a:lnTo>
                    <a:pt x="6036" y="4924"/>
                  </a:lnTo>
                  <a:lnTo>
                    <a:pt x="6049" y="4967"/>
                  </a:lnTo>
                  <a:lnTo>
                    <a:pt x="6063" y="5011"/>
                  </a:lnTo>
                  <a:lnTo>
                    <a:pt x="6075" y="5055"/>
                  </a:lnTo>
                  <a:lnTo>
                    <a:pt x="6085" y="5100"/>
                  </a:lnTo>
                  <a:lnTo>
                    <a:pt x="6095" y="5144"/>
                  </a:lnTo>
                  <a:lnTo>
                    <a:pt x="6104" y="5189"/>
                  </a:lnTo>
                  <a:lnTo>
                    <a:pt x="6111" y="5234"/>
                  </a:lnTo>
                  <a:lnTo>
                    <a:pt x="6117" y="5280"/>
                  </a:lnTo>
                  <a:lnTo>
                    <a:pt x="6123" y="5324"/>
                  </a:lnTo>
                  <a:lnTo>
                    <a:pt x="6127" y="5370"/>
                  </a:lnTo>
                  <a:lnTo>
                    <a:pt x="6130" y="5417"/>
                  </a:lnTo>
                  <a:lnTo>
                    <a:pt x="6131" y="5463"/>
                  </a:lnTo>
                  <a:lnTo>
                    <a:pt x="6132" y="5509"/>
                  </a:lnTo>
                  <a:lnTo>
                    <a:pt x="6132" y="9605"/>
                  </a:lnTo>
                  <a:lnTo>
                    <a:pt x="6132" y="9643"/>
                  </a:lnTo>
                  <a:lnTo>
                    <a:pt x="6130" y="9682"/>
                  </a:lnTo>
                  <a:lnTo>
                    <a:pt x="6129" y="9719"/>
                  </a:lnTo>
                  <a:lnTo>
                    <a:pt x="6126" y="9756"/>
                  </a:lnTo>
                  <a:lnTo>
                    <a:pt x="6122" y="9793"/>
                  </a:lnTo>
                  <a:lnTo>
                    <a:pt x="6117" y="9829"/>
                  </a:lnTo>
                  <a:lnTo>
                    <a:pt x="6112" y="9866"/>
                  </a:lnTo>
                  <a:lnTo>
                    <a:pt x="6107" y="9901"/>
                  </a:lnTo>
                  <a:lnTo>
                    <a:pt x="6099" y="9937"/>
                  </a:lnTo>
                  <a:lnTo>
                    <a:pt x="6092" y="9972"/>
                  </a:lnTo>
                  <a:lnTo>
                    <a:pt x="6083" y="10007"/>
                  </a:lnTo>
                  <a:lnTo>
                    <a:pt x="6074" y="10041"/>
                  </a:lnTo>
                  <a:lnTo>
                    <a:pt x="6063" y="10075"/>
                  </a:lnTo>
                  <a:lnTo>
                    <a:pt x="6053" y="10109"/>
                  </a:lnTo>
                  <a:lnTo>
                    <a:pt x="6041" y="10142"/>
                  </a:lnTo>
                  <a:lnTo>
                    <a:pt x="6028" y="10175"/>
                  </a:lnTo>
                  <a:lnTo>
                    <a:pt x="6014" y="10208"/>
                  </a:lnTo>
                  <a:lnTo>
                    <a:pt x="6001" y="10241"/>
                  </a:lnTo>
                  <a:lnTo>
                    <a:pt x="5986" y="10273"/>
                  </a:lnTo>
                  <a:lnTo>
                    <a:pt x="5970" y="10305"/>
                  </a:lnTo>
                  <a:lnTo>
                    <a:pt x="5953" y="10335"/>
                  </a:lnTo>
                  <a:lnTo>
                    <a:pt x="5935" y="10366"/>
                  </a:lnTo>
                  <a:lnTo>
                    <a:pt x="5917" y="10397"/>
                  </a:lnTo>
                  <a:lnTo>
                    <a:pt x="5898" y="10428"/>
                  </a:lnTo>
                  <a:lnTo>
                    <a:pt x="5877" y="10458"/>
                  </a:lnTo>
                  <a:lnTo>
                    <a:pt x="5857" y="10487"/>
                  </a:lnTo>
                  <a:lnTo>
                    <a:pt x="5835" y="10517"/>
                  </a:lnTo>
                  <a:lnTo>
                    <a:pt x="5813" y="10546"/>
                  </a:lnTo>
                  <a:lnTo>
                    <a:pt x="5789" y="10575"/>
                  </a:lnTo>
                  <a:lnTo>
                    <a:pt x="5766" y="10603"/>
                  </a:lnTo>
                  <a:lnTo>
                    <a:pt x="5740" y="10632"/>
                  </a:lnTo>
                  <a:lnTo>
                    <a:pt x="5715" y="10660"/>
                  </a:lnTo>
                  <a:lnTo>
                    <a:pt x="5688" y="10687"/>
                  </a:lnTo>
                  <a:lnTo>
                    <a:pt x="5661" y="10714"/>
                  </a:lnTo>
                  <a:lnTo>
                    <a:pt x="5633" y="10739"/>
                  </a:lnTo>
                  <a:lnTo>
                    <a:pt x="5606" y="10765"/>
                  </a:lnTo>
                  <a:lnTo>
                    <a:pt x="5576" y="10790"/>
                  </a:lnTo>
                  <a:lnTo>
                    <a:pt x="5546" y="10814"/>
                  </a:lnTo>
                  <a:lnTo>
                    <a:pt x="5516" y="10838"/>
                  </a:lnTo>
                  <a:lnTo>
                    <a:pt x="5486" y="10860"/>
                  </a:lnTo>
                  <a:lnTo>
                    <a:pt x="5455" y="10883"/>
                  </a:lnTo>
                  <a:lnTo>
                    <a:pt x="5422" y="10905"/>
                  </a:lnTo>
                  <a:lnTo>
                    <a:pt x="5390" y="10925"/>
                  </a:lnTo>
                  <a:lnTo>
                    <a:pt x="5357" y="10947"/>
                  </a:lnTo>
                  <a:lnTo>
                    <a:pt x="5323" y="10966"/>
                  </a:lnTo>
                  <a:lnTo>
                    <a:pt x="5288" y="10985"/>
                  </a:lnTo>
                  <a:lnTo>
                    <a:pt x="5253" y="11004"/>
                  </a:lnTo>
                  <a:lnTo>
                    <a:pt x="5218" y="11022"/>
                  </a:lnTo>
                  <a:lnTo>
                    <a:pt x="5182" y="11039"/>
                  </a:lnTo>
                  <a:lnTo>
                    <a:pt x="5145" y="11056"/>
                  </a:lnTo>
                  <a:lnTo>
                    <a:pt x="5108" y="11072"/>
                  </a:lnTo>
                  <a:lnTo>
                    <a:pt x="5069" y="11087"/>
                  </a:lnTo>
                  <a:lnTo>
                    <a:pt x="5031" y="11102"/>
                  </a:lnTo>
                  <a:lnTo>
                    <a:pt x="4992" y="11117"/>
                  </a:lnTo>
                  <a:lnTo>
                    <a:pt x="4952" y="11130"/>
                  </a:lnTo>
                  <a:lnTo>
                    <a:pt x="4911" y="11143"/>
                  </a:lnTo>
                  <a:lnTo>
                    <a:pt x="4871" y="11155"/>
                  </a:lnTo>
                  <a:lnTo>
                    <a:pt x="4828" y="11167"/>
                  </a:lnTo>
                  <a:lnTo>
                    <a:pt x="4787" y="11178"/>
                  </a:lnTo>
                  <a:lnTo>
                    <a:pt x="4743" y="11189"/>
                  </a:lnTo>
                  <a:lnTo>
                    <a:pt x="4701" y="11199"/>
                  </a:lnTo>
                  <a:lnTo>
                    <a:pt x="4656" y="11208"/>
                  </a:lnTo>
                  <a:lnTo>
                    <a:pt x="4612" y="11217"/>
                  </a:lnTo>
                  <a:lnTo>
                    <a:pt x="4567" y="11225"/>
                  </a:lnTo>
                  <a:lnTo>
                    <a:pt x="4567" y="16980"/>
                  </a:lnTo>
                  <a:lnTo>
                    <a:pt x="1510" y="16980"/>
                  </a:lnTo>
                  <a:lnTo>
                    <a:pt x="1510" y="11225"/>
                  </a:lnTo>
                  <a:lnTo>
                    <a:pt x="1424" y="11201"/>
                  </a:lnTo>
                  <a:lnTo>
                    <a:pt x="1340" y="11175"/>
                  </a:lnTo>
                  <a:lnTo>
                    <a:pt x="1298" y="11161"/>
                  </a:lnTo>
                  <a:lnTo>
                    <a:pt x="1258" y="11148"/>
                  </a:lnTo>
                  <a:lnTo>
                    <a:pt x="1218" y="11134"/>
                  </a:lnTo>
                  <a:lnTo>
                    <a:pt x="1178" y="11120"/>
                  </a:lnTo>
                  <a:lnTo>
                    <a:pt x="1139" y="11105"/>
                  </a:lnTo>
                  <a:lnTo>
                    <a:pt x="1101" y="11089"/>
                  </a:lnTo>
                  <a:lnTo>
                    <a:pt x="1064" y="11074"/>
                  </a:lnTo>
                  <a:lnTo>
                    <a:pt x="1026" y="11058"/>
                  </a:lnTo>
                  <a:lnTo>
                    <a:pt x="990" y="11042"/>
                  </a:lnTo>
                  <a:lnTo>
                    <a:pt x="954" y="11025"/>
                  </a:lnTo>
                  <a:lnTo>
                    <a:pt x="918" y="11009"/>
                  </a:lnTo>
                  <a:lnTo>
                    <a:pt x="884" y="10991"/>
                  </a:lnTo>
                  <a:lnTo>
                    <a:pt x="849" y="10974"/>
                  </a:lnTo>
                  <a:lnTo>
                    <a:pt x="816" y="10956"/>
                  </a:lnTo>
                  <a:lnTo>
                    <a:pt x="782" y="10938"/>
                  </a:lnTo>
                  <a:lnTo>
                    <a:pt x="750" y="10920"/>
                  </a:lnTo>
                  <a:lnTo>
                    <a:pt x="719" y="10901"/>
                  </a:lnTo>
                  <a:lnTo>
                    <a:pt x="687" y="10882"/>
                  </a:lnTo>
                  <a:lnTo>
                    <a:pt x="656" y="10862"/>
                  </a:lnTo>
                  <a:lnTo>
                    <a:pt x="626" y="10841"/>
                  </a:lnTo>
                  <a:lnTo>
                    <a:pt x="596" y="10821"/>
                  </a:lnTo>
                  <a:lnTo>
                    <a:pt x="567" y="10801"/>
                  </a:lnTo>
                  <a:lnTo>
                    <a:pt x="539" y="10780"/>
                  </a:lnTo>
                  <a:lnTo>
                    <a:pt x="510" y="10758"/>
                  </a:lnTo>
                  <a:lnTo>
                    <a:pt x="484" y="10736"/>
                  </a:lnTo>
                  <a:lnTo>
                    <a:pt x="456" y="10714"/>
                  </a:lnTo>
                  <a:lnTo>
                    <a:pt x="431" y="10691"/>
                  </a:lnTo>
                  <a:lnTo>
                    <a:pt x="405" y="10668"/>
                  </a:lnTo>
                  <a:lnTo>
                    <a:pt x="380" y="10646"/>
                  </a:lnTo>
                  <a:lnTo>
                    <a:pt x="355" y="10622"/>
                  </a:lnTo>
                  <a:lnTo>
                    <a:pt x="332" y="10599"/>
                  </a:lnTo>
                  <a:lnTo>
                    <a:pt x="310" y="10576"/>
                  </a:lnTo>
                  <a:lnTo>
                    <a:pt x="289" y="10551"/>
                  </a:lnTo>
                  <a:lnTo>
                    <a:pt x="267" y="10528"/>
                  </a:lnTo>
                  <a:lnTo>
                    <a:pt x="247" y="10503"/>
                  </a:lnTo>
                  <a:lnTo>
                    <a:pt x="228" y="10480"/>
                  </a:lnTo>
                  <a:lnTo>
                    <a:pt x="209" y="10455"/>
                  </a:lnTo>
                  <a:lnTo>
                    <a:pt x="191" y="10431"/>
                  </a:lnTo>
                  <a:lnTo>
                    <a:pt x="174" y="10407"/>
                  </a:lnTo>
                  <a:lnTo>
                    <a:pt x="158" y="10382"/>
                  </a:lnTo>
                  <a:lnTo>
                    <a:pt x="142" y="10357"/>
                  </a:lnTo>
                  <a:lnTo>
                    <a:pt x="128" y="10332"/>
                  </a:lnTo>
                  <a:lnTo>
                    <a:pt x="114" y="10307"/>
                  </a:lnTo>
                  <a:lnTo>
                    <a:pt x="101" y="10281"/>
                  </a:lnTo>
                  <a:lnTo>
                    <a:pt x="89" y="10256"/>
                  </a:lnTo>
                  <a:lnTo>
                    <a:pt x="77" y="10230"/>
                  </a:lnTo>
                  <a:lnTo>
                    <a:pt x="67" y="10205"/>
                  </a:lnTo>
                  <a:lnTo>
                    <a:pt x="57" y="10179"/>
                  </a:lnTo>
                  <a:lnTo>
                    <a:pt x="48" y="10153"/>
                  </a:lnTo>
                  <a:lnTo>
                    <a:pt x="39" y="10127"/>
                  </a:lnTo>
                  <a:lnTo>
                    <a:pt x="32" y="10100"/>
                  </a:lnTo>
                  <a:lnTo>
                    <a:pt x="25" y="10074"/>
                  </a:lnTo>
                  <a:lnTo>
                    <a:pt x="19" y="10047"/>
                  </a:lnTo>
                  <a:lnTo>
                    <a:pt x="14" y="10021"/>
                  </a:lnTo>
                  <a:lnTo>
                    <a:pt x="9" y="9994"/>
                  </a:lnTo>
                  <a:lnTo>
                    <a:pt x="6" y="9967"/>
                  </a:lnTo>
                  <a:lnTo>
                    <a:pt x="3" y="9940"/>
                  </a:lnTo>
                  <a:lnTo>
                    <a:pt x="1" y="9912"/>
                  </a:lnTo>
                  <a:lnTo>
                    <a:pt x="0" y="9885"/>
                  </a:lnTo>
                  <a:lnTo>
                    <a:pt x="0" y="9857"/>
                  </a:lnTo>
                  <a:lnTo>
                    <a:pt x="0" y="5509"/>
                  </a:lnTo>
                  <a:lnTo>
                    <a:pt x="1" y="5453"/>
                  </a:lnTo>
                  <a:lnTo>
                    <a:pt x="2" y="5398"/>
                  </a:lnTo>
                  <a:lnTo>
                    <a:pt x="5" y="5342"/>
                  </a:lnTo>
                  <a:lnTo>
                    <a:pt x="9" y="5288"/>
                  </a:lnTo>
                  <a:lnTo>
                    <a:pt x="15" y="5235"/>
                  </a:lnTo>
                  <a:lnTo>
                    <a:pt x="21" y="5182"/>
                  </a:lnTo>
                  <a:lnTo>
                    <a:pt x="28" y="5130"/>
                  </a:lnTo>
                  <a:lnTo>
                    <a:pt x="37" y="5079"/>
                  </a:lnTo>
                  <a:lnTo>
                    <a:pt x="47" y="5028"/>
                  </a:lnTo>
                  <a:lnTo>
                    <a:pt x="57" y="4978"/>
                  </a:lnTo>
                  <a:lnTo>
                    <a:pt x="70" y="4929"/>
                  </a:lnTo>
                  <a:lnTo>
                    <a:pt x="83" y="4880"/>
                  </a:lnTo>
                  <a:lnTo>
                    <a:pt x="97" y="4832"/>
                  </a:lnTo>
                  <a:lnTo>
                    <a:pt x="112" y="4785"/>
                  </a:lnTo>
                  <a:lnTo>
                    <a:pt x="129" y="4739"/>
                  </a:lnTo>
                  <a:lnTo>
                    <a:pt x="147" y="4693"/>
                  </a:lnTo>
                  <a:lnTo>
                    <a:pt x="166" y="4648"/>
                  </a:lnTo>
                  <a:lnTo>
                    <a:pt x="187" y="4604"/>
                  </a:lnTo>
                  <a:lnTo>
                    <a:pt x="208" y="4560"/>
                  </a:lnTo>
                  <a:lnTo>
                    <a:pt x="230" y="4518"/>
                  </a:lnTo>
                  <a:lnTo>
                    <a:pt x="255" y="4476"/>
                  </a:lnTo>
                  <a:lnTo>
                    <a:pt x="279" y="4435"/>
                  </a:lnTo>
                  <a:lnTo>
                    <a:pt x="306" y="4393"/>
                  </a:lnTo>
                  <a:lnTo>
                    <a:pt x="332" y="4354"/>
                  </a:lnTo>
                  <a:lnTo>
                    <a:pt x="361" y="4315"/>
                  </a:lnTo>
                  <a:lnTo>
                    <a:pt x="391" y="4275"/>
                  </a:lnTo>
                  <a:lnTo>
                    <a:pt x="421" y="4238"/>
                  </a:lnTo>
                  <a:lnTo>
                    <a:pt x="453" y="4201"/>
                  </a:lnTo>
                  <a:lnTo>
                    <a:pt x="486" y="4165"/>
                  </a:lnTo>
                  <a:lnTo>
                    <a:pt x="520" y="4129"/>
                  </a:lnTo>
                  <a:lnTo>
                    <a:pt x="556" y="4093"/>
                  </a:lnTo>
                  <a:lnTo>
                    <a:pt x="592" y="4059"/>
                  </a:lnTo>
                  <a:lnTo>
                    <a:pt x="629" y="4025"/>
                  </a:lnTo>
                  <a:lnTo>
                    <a:pt x="668" y="3994"/>
                  </a:lnTo>
                  <a:lnTo>
                    <a:pt x="707" y="3963"/>
                  </a:lnTo>
                  <a:lnTo>
                    <a:pt x="747" y="3933"/>
                  </a:lnTo>
                  <a:lnTo>
                    <a:pt x="789" y="3904"/>
                  </a:lnTo>
                  <a:lnTo>
                    <a:pt x="830" y="3876"/>
                  </a:lnTo>
                  <a:lnTo>
                    <a:pt x="873" y="3849"/>
                  </a:lnTo>
                  <a:lnTo>
                    <a:pt x="916" y="3823"/>
                  </a:lnTo>
                  <a:lnTo>
                    <a:pt x="961" y="3799"/>
                  </a:lnTo>
                  <a:lnTo>
                    <a:pt x="1005" y="3775"/>
                  </a:lnTo>
                  <a:lnTo>
                    <a:pt x="1052" y="3752"/>
                  </a:lnTo>
                  <a:lnTo>
                    <a:pt x="1099" y="3731"/>
                  </a:lnTo>
                  <a:lnTo>
                    <a:pt x="1146" y="3711"/>
                  </a:lnTo>
                  <a:lnTo>
                    <a:pt x="1194" y="3691"/>
                  </a:lnTo>
                  <a:lnTo>
                    <a:pt x="1244" y="3672"/>
                  </a:lnTo>
                  <a:lnTo>
                    <a:pt x="1294" y="3655"/>
                  </a:lnTo>
                  <a:lnTo>
                    <a:pt x="1345" y="3640"/>
                  </a:lnTo>
                  <a:lnTo>
                    <a:pt x="1397" y="3624"/>
                  </a:lnTo>
                  <a:lnTo>
                    <a:pt x="1450" y="3610"/>
                  </a:lnTo>
                  <a:lnTo>
                    <a:pt x="1503" y="3597"/>
                  </a:lnTo>
                  <a:lnTo>
                    <a:pt x="1558" y="3584"/>
                  </a:lnTo>
                  <a:lnTo>
                    <a:pt x="1614" y="3574"/>
                  </a:lnTo>
                  <a:lnTo>
                    <a:pt x="1670" y="3564"/>
                  </a:lnTo>
                  <a:lnTo>
                    <a:pt x="1726" y="3554"/>
                  </a:lnTo>
                  <a:lnTo>
                    <a:pt x="1785" y="3547"/>
                  </a:lnTo>
                  <a:lnTo>
                    <a:pt x="1843" y="3540"/>
                  </a:lnTo>
                  <a:lnTo>
                    <a:pt x="1902" y="3534"/>
                  </a:lnTo>
                  <a:lnTo>
                    <a:pt x="1963" y="3530"/>
                  </a:lnTo>
                  <a:lnTo>
                    <a:pt x="2024" y="3526"/>
                  </a:lnTo>
                  <a:lnTo>
                    <a:pt x="2086" y="3524"/>
                  </a:lnTo>
                  <a:lnTo>
                    <a:pt x="2149" y="3522"/>
                  </a:lnTo>
                  <a:lnTo>
                    <a:pt x="2212" y="3522"/>
                  </a:lnTo>
                  <a:lnTo>
                    <a:pt x="2218" y="3517"/>
                  </a:lnTo>
                  <a:lnTo>
                    <a:pt x="2224" y="3514"/>
                  </a:lnTo>
                  <a:lnTo>
                    <a:pt x="2230" y="3513"/>
                  </a:lnTo>
                  <a:lnTo>
                    <a:pt x="2237" y="3512"/>
                  </a:lnTo>
                  <a:lnTo>
                    <a:pt x="2243" y="3512"/>
                  </a:lnTo>
                  <a:lnTo>
                    <a:pt x="2251" y="3512"/>
                  </a:lnTo>
                  <a:lnTo>
                    <a:pt x="2261" y="3512"/>
                  </a:lnTo>
                  <a:lnTo>
                    <a:pt x="2274" y="3512"/>
                  </a:lnTo>
                  <a:lnTo>
                    <a:pt x="2312" y="3514"/>
                  </a:lnTo>
                  <a:lnTo>
                    <a:pt x="2353" y="3516"/>
                  </a:lnTo>
                  <a:lnTo>
                    <a:pt x="2393" y="3517"/>
                  </a:lnTo>
                  <a:lnTo>
                    <a:pt x="2435" y="3519"/>
                  </a:lnTo>
                  <a:lnTo>
                    <a:pt x="2479" y="3520"/>
                  </a:lnTo>
                  <a:lnTo>
                    <a:pt x="2522" y="3520"/>
                  </a:lnTo>
                  <a:lnTo>
                    <a:pt x="2568" y="3522"/>
                  </a:lnTo>
                  <a:lnTo>
                    <a:pt x="2615" y="3522"/>
                  </a:lnTo>
                  <a:lnTo>
                    <a:pt x="2616" y="3516"/>
                  </a:lnTo>
                  <a:lnTo>
                    <a:pt x="2617" y="3511"/>
                  </a:lnTo>
                  <a:lnTo>
                    <a:pt x="2620" y="3505"/>
                  </a:lnTo>
                  <a:lnTo>
                    <a:pt x="2623" y="3498"/>
                  </a:lnTo>
                  <a:lnTo>
                    <a:pt x="2634" y="3483"/>
                  </a:lnTo>
                  <a:lnTo>
                    <a:pt x="2649" y="3466"/>
                  </a:lnTo>
                  <a:lnTo>
                    <a:pt x="2663" y="3450"/>
                  </a:lnTo>
                  <a:lnTo>
                    <a:pt x="2674" y="3439"/>
                  </a:lnTo>
                  <a:lnTo>
                    <a:pt x="2678" y="3434"/>
                  </a:lnTo>
                  <a:lnTo>
                    <a:pt x="2683" y="3431"/>
                  </a:lnTo>
                  <a:lnTo>
                    <a:pt x="2686" y="3430"/>
                  </a:lnTo>
                  <a:lnTo>
                    <a:pt x="2688" y="3429"/>
                  </a:lnTo>
                  <a:lnTo>
                    <a:pt x="2651" y="3417"/>
                  </a:lnTo>
                  <a:lnTo>
                    <a:pt x="2614" y="3406"/>
                  </a:lnTo>
                  <a:lnTo>
                    <a:pt x="2578" y="3393"/>
                  </a:lnTo>
                  <a:lnTo>
                    <a:pt x="2542" y="3380"/>
                  </a:lnTo>
                  <a:lnTo>
                    <a:pt x="2506" y="3366"/>
                  </a:lnTo>
                  <a:lnTo>
                    <a:pt x="2471" y="3351"/>
                  </a:lnTo>
                  <a:lnTo>
                    <a:pt x="2436" y="3337"/>
                  </a:lnTo>
                  <a:lnTo>
                    <a:pt x="2402" y="3322"/>
                  </a:lnTo>
                  <a:lnTo>
                    <a:pt x="2368" y="3306"/>
                  </a:lnTo>
                  <a:lnTo>
                    <a:pt x="2336" y="3289"/>
                  </a:lnTo>
                  <a:lnTo>
                    <a:pt x="2303" y="3272"/>
                  </a:lnTo>
                  <a:lnTo>
                    <a:pt x="2271" y="3255"/>
                  </a:lnTo>
                  <a:lnTo>
                    <a:pt x="2239" y="3237"/>
                  </a:lnTo>
                  <a:lnTo>
                    <a:pt x="2208" y="3218"/>
                  </a:lnTo>
                  <a:lnTo>
                    <a:pt x="2177" y="3198"/>
                  </a:lnTo>
                  <a:lnTo>
                    <a:pt x="2147" y="3178"/>
                  </a:lnTo>
                  <a:lnTo>
                    <a:pt x="2117" y="3158"/>
                  </a:lnTo>
                  <a:lnTo>
                    <a:pt x="2087" y="3137"/>
                  </a:lnTo>
                  <a:lnTo>
                    <a:pt x="2058" y="3115"/>
                  </a:lnTo>
                  <a:lnTo>
                    <a:pt x="2030" y="3093"/>
                  </a:lnTo>
                  <a:lnTo>
                    <a:pt x="2002" y="3071"/>
                  </a:lnTo>
                  <a:lnTo>
                    <a:pt x="1975" y="3047"/>
                  </a:lnTo>
                  <a:lnTo>
                    <a:pt x="1948" y="3024"/>
                  </a:lnTo>
                  <a:lnTo>
                    <a:pt x="1921" y="3000"/>
                  </a:lnTo>
                  <a:lnTo>
                    <a:pt x="1895" y="2975"/>
                  </a:lnTo>
                  <a:lnTo>
                    <a:pt x="1869" y="2950"/>
                  </a:lnTo>
                  <a:lnTo>
                    <a:pt x="1844" y="2924"/>
                  </a:lnTo>
                  <a:lnTo>
                    <a:pt x="1820" y="2898"/>
                  </a:lnTo>
                  <a:lnTo>
                    <a:pt x="1795" y="2871"/>
                  </a:lnTo>
                  <a:lnTo>
                    <a:pt x="1771" y="2843"/>
                  </a:lnTo>
                  <a:lnTo>
                    <a:pt x="1747" y="2816"/>
                  </a:lnTo>
                  <a:lnTo>
                    <a:pt x="1725" y="2787"/>
                  </a:lnTo>
                  <a:lnTo>
                    <a:pt x="1703" y="2757"/>
                  </a:lnTo>
                  <a:lnTo>
                    <a:pt x="1682" y="2729"/>
                  </a:lnTo>
                  <a:lnTo>
                    <a:pt x="1660" y="2699"/>
                  </a:lnTo>
                  <a:lnTo>
                    <a:pt x="1640" y="2669"/>
                  </a:lnTo>
                  <a:lnTo>
                    <a:pt x="1621" y="2638"/>
                  </a:lnTo>
                  <a:lnTo>
                    <a:pt x="1603" y="2608"/>
                  </a:lnTo>
                  <a:lnTo>
                    <a:pt x="1585" y="2578"/>
                  </a:lnTo>
                  <a:lnTo>
                    <a:pt x="1568" y="2547"/>
                  </a:lnTo>
                  <a:lnTo>
                    <a:pt x="1551" y="2516"/>
                  </a:lnTo>
                  <a:lnTo>
                    <a:pt x="1535" y="2484"/>
                  </a:lnTo>
                  <a:lnTo>
                    <a:pt x="1520" y="2452"/>
                  </a:lnTo>
                  <a:lnTo>
                    <a:pt x="1506" y="2420"/>
                  </a:lnTo>
                  <a:lnTo>
                    <a:pt x="1493" y="2388"/>
                  </a:lnTo>
                  <a:lnTo>
                    <a:pt x="1479" y="2356"/>
                  </a:lnTo>
                  <a:lnTo>
                    <a:pt x="1467" y="2324"/>
                  </a:lnTo>
                  <a:lnTo>
                    <a:pt x="1455" y="2291"/>
                  </a:lnTo>
                  <a:lnTo>
                    <a:pt x="1445" y="2258"/>
                  </a:lnTo>
                  <a:lnTo>
                    <a:pt x="1434" y="2225"/>
                  </a:lnTo>
                  <a:lnTo>
                    <a:pt x="1425" y="2191"/>
                  </a:lnTo>
                  <a:lnTo>
                    <a:pt x="1416" y="2157"/>
                  </a:lnTo>
                  <a:lnTo>
                    <a:pt x="1408" y="2123"/>
                  </a:lnTo>
                  <a:lnTo>
                    <a:pt x="1400" y="2089"/>
                  </a:lnTo>
                  <a:lnTo>
                    <a:pt x="1394" y="2054"/>
                  </a:lnTo>
                  <a:lnTo>
                    <a:pt x="1389" y="2018"/>
                  </a:lnTo>
                  <a:lnTo>
                    <a:pt x="1383" y="1983"/>
                  </a:lnTo>
                  <a:lnTo>
                    <a:pt x="1378" y="1948"/>
                  </a:lnTo>
                  <a:lnTo>
                    <a:pt x="1375" y="1912"/>
                  </a:lnTo>
                  <a:lnTo>
                    <a:pt x="1372" y="1876"/>
                  </a:lnTo>
                  <a:lnTo>
                    <a:pt x="1368" y="1840"/>
                  </a:lnTo>
                  <a:lnTo>
                    <a:pt x="1367" y="1804"/>
                  </a:lnTo>
                  <a:lnTo>
                    <a:pt x="1366" y="1767"/>
                  </a:lnTo>
                  <a:lnTo>
                    <a:pt x="1365" y="1729"/>
                  </a:lnTo>
                  <a:lnTo>
                    <a:pt x="1366" y="1686"/>
                  </a:lnTo>
                  <a:lnTo>
                    <a:pt x="1367" y="1641"/>
                  </a:lnTo>
                  <a:lnTo>
                    <a:pt x="1370" y="1598"/>
                  </a:lnTo>
                  <a:lnTo>
                    <a:pt x="1374" y="1555"/>
                  </a:lnTo>
                  <a:lnTo>
                    <a:pt x="1378" y="1511"/>
                  </a:lnTo>
                  <a:lnTo>
                    <a:pt x="1383" y="1469"/>
                  </a:lnTo>
                  <a:lnTo>
                    <a:pt x="1390" y="1427"/>
                  </a:lnTo>
                  <a:lnTo>
                    <a:pt x="1397" y="1386"/>
                  </a:lnTo>
                  <a:lnTo>
                    <a:pt x="1405" y="1345"/>
                  </a:lnTo>
                  <a:lnTo>
                    <a:pt x="1415" y="1304"/>
                  </a:lnTo>
                  <a:lnTo>
                    <a:pt x="1426" y="1264"/>
                  </a:lnTo>
                  <a:lnTo>
                    <a:pt x="1437" y="1223"/>
                  </a:lnTo>
                  <a:lnTo>
                    <a:pt x="1449" y="1184"/>
                  </a:lnTo>
                  <a:lnTo>
                    <a:pt x="1463" y="1145"/>
                  </a:lnTo>
                  <a:lnTo>
                    <a:pt x="1477" y="1106"/>
                  </a:lnTo>
                  <a:lnTo>
                    <a:pt x="1493" y="1068"/>
                  </a:lnTo>
                  <a:lnTo>
                    <a:pt x="1508" y="1030"/>
                  </a:lnTo>
                  <a:lnTo>
                    <a:pt x="1527" y="993"/>
                  </a:lnTo>
                  <a:lnTo>
                    <a:pt x="1545" y="955"/>
                  </a:lnTo>
                  <a:lnTo>
                    <a:pt x="1564" y="919"/>
                  </a:lnTo>
                  <a:lnTo>
                    <a:pt x="1585" y="883"/>
                  </a:lnTo>
                  <a:lnTo>
                    <a:pt x="1606" y="847"/>
                  </a:lnTo>
                  <a:lnTo>
                    <a:pt x="1628" y="811"/>
                  </a:lnTo>
                  <a:lnTo>
                    <a:pt x="1652" y="776"/>
                  </a:lnTo>
                  <a:lnTo>
                    <a:pt x="1676" y="742"/>
                  </a:lnTo>
                  <a:lnTo>
                    <a:pt x="1702" y="708"/>
                  </a:lnTo>
                  <a:lnTo>
                    <a:pt x="1728" y="674"/>
                  </a:lnTo>
                  <a:lnTo>
                    <a:pt x="1756" y="640"/>
                  </a:lnTo>
                  <a:lnTo>
                    <a:pt x="1783" y="607"/>
                  </a:lnTo>
                  <a:lnTo>
                    <a:pt x="1813" y="574"/>
                  </a:lnTo>
                  <a:lnTo>
                    <a:pt x="1844" y="542"/>
                  </a:lnTo>
                  <a:lnTo>
                    <a:pt x="1875" y="510"/>
                  </a:lnTo>
                  <a:lnTo>
                    <a:pt x="1907" y="478"/>
                  </a:lnTo>
                  <a:lnTo>
                    <a:pt x="1940" y="448"/>
                  </a:lnTo>
                  <a:lnTo>
                    <a:pt x="1971" y="419"/>
                  </a:lnTo>
                  <a:lnTo>
                    <a:pt x="2005" y="390"/>
                  </a:lnTo>
                  <a:lnTo>
                    <a:pt x="2038" y="362"/>
                  </a:lnTo>
                  <a:lnTo>
                    <a:pt x="2072" y="336"/>
                  </a:lnTo>
                  <a:lnTo>
                    <a:pt x="2106" y="311"/>
                  </a:lnTo>
                  <a:lnTo>
                    <a:pt x="2141" y="287"/>
                  </a:lnTo>
                  <a:lnTo>
                    <a:pt x="2176" y="263"/>
                  </a:lnTo>
                  <a:lnTo>
                    <a:pt x="2211" y="240"/>
                  </a:lnTo>
                  <a:lnTo>
                    <a:pt x="2247" y="219"/>
                  </a:lnTo>
                  <a:lnTo>
                    <a:pt x="2284" y="199"/>
                  </a:lnTo>
                  <a:lnTo>
                    <a:pt x="2320" y="179"/>
                  </a:lnTo>
                  <a:lnTo>
                    <a:pt x="2357" y="160"/>
                  </a:lnTo>
                  <a:lnTo>
                    <a:pt x="2395" y="143"/>
                  </a:lnTo>
                  <a:lnTo>
                    <a:pt x="2432" y="127"/>
                  </a:lnTo>
                  <a:lnTo>
                    <a:pt x="2470" y="111"/>
                  </a:lnTo>
                  <a:lnTo>
                    <a:pt x="2510" y="98"/>
                  </a:lnTo>
                  <a:lnTo>
                    <a:pt x="2549" y="84"/>
                  </a:lnTo>
                  <a:lnTo>
                    <a:pt x="2588" y="71"/>
                  </a:lnTo>
                  <a:lnTo>
                    <a:pt x="2628" y="60"/>
                  </a:lnTo>
                  <a:lnTo>
                    <a:pt x="2668" y="50"/>
                  </a:lnTo>
                  <a:lnTo>
                    <a:pt x="2709" y="40"/>
                  </a:lnTo>
                  <a:lnTo>
                    <a:pt x="2750" y="32"/>
                  </a:lnTo>
                  <a:lnTo>
                    <a:pt x="2791" y="24"/>
                  </a:lnTo>
                  <a:lnTo>
                    <a:pt x="2833" y="18"/>
                  </a:lnTo>
                  <a:lnTo>
                    <a:pt x="2876" y="13"/>
                  </a:lnTo>
                  <a:lnTo>
                    <a:pt x="2918" y="7"/>
                  </a:lnTo>
                  <a:lnTo>
                    <a:pt x="2962" y="4"/>
                  </a:lnTo>
                  <a:lnTo>
                    <a:pt x="3005" y="2"/>
                  </a:lnTo>
                  <a:lnTo>
                    <a:pt x="3049" y="1"/>
                  </a:lnTo>
                  <a:lnTo>
                    <a:pt x="3094" y="0"/>
                  </a:lnTo>
                  <a:lnTo>
                    <a:pt x="3138" y="1"/>
                  </a:lnTo>
                  <a:lnTo>
                    <a:pt x="3183" y="2"/>
                  </a:lnTo>
                  <a:lnTo>
                    <a:pt x="3226" y="4"/>
                  </a:lnTo>
                  <a:lnTo>
                    <a:pt x="3270" y="7"/>
                  </a:lnTo>
                  <a:lnTo>
                    <a:pt x="3312" y="13"/>
                  </a:lnTo>
                  <a:lnTo>
                    <a:pt x="3356" y="18"/>
                  </a:lnTo>
                  <a:lnTo>
                    <a:pt x="3397" y="24"/>
                  </a:lnTo>
                  <a:lnTo>
                    <a:pt x="3440" y="32"/>
                  </a:lnTo>
                  <a:lnTo>
                    <a:pt x="3481" y="40"/>
                  </a:lnTo>
                  <a:lnTo>
                    <a:pt x="3521" y="50"/>
                  </a:lnTo>
                  <a:lnTo>
                    <a:pt x="3563" y="60"/>
                  </a:lnTo>
                  <a:lnTo>
                    <a:pt x="3602" y="71"/>
                  </a:lnTo>
                  <a:lnTo>
                    <a:pt x="3643" y="84"/>
                  </a:lnTo>
                  <a:lnTo>
                    <a:pt x="3682" y="98"/>
                  </a:lnTo>
                  <a:lnTo>
                    <a:pt x="3721" y="111"/>
                  </a:lnTo>
                  <a:lnTo>
                    <a:pt x="3759" y="127"/>
                  </a:lnTo>
                  <a:lnTo>
                    <a:pt x="3798" y="143"/>
                  </a:lnTo>
                  <a:lnTo>
                    <a:pt x="3835" y="160"/>
                  </a:lnTo>
                  <a:lnTo>
                    <a:pt x="3873" y="179"/>
                  </a:lnTo>
                  <a:lnTo>
                    <a:pt x="3909" y="199"/>
                  </a:lnTo>
                  <a:lnTo>
                    <a:pt x="3946" y="219"/>
                  </a:lnTo>
                  <a:lnTo>
                    <a:pt x="3982" y="240"/>
                  </a:lnTo>
                  <a:lnTo>
                    <a:pt x="4017" y="263"/>
                  </a:lnTo>
                  <a:lnTo>
                    <a:pt x="4053" y="287"/>
                  </a:lnTo>
                  <a:lnTo>
                    <a:pt x="4088" y="311"/>
                  </a:lnTo>
                  <a:lnTo>
                    <a:pt x="4122" y="336"/>
                  </a:lnTo>
                  <a:lnTo>
                    <a:pt x="4156" y="362"/>
                  </a:lnTo>
                  <a:lnTo>
                    <a:pt x="4190" y="390"/>
                  </a:lnTo>
                  <a:lnTo>
                    <a:pt x="4223" y="419"/>
                  </a:lnTo>
                  <a:lnTo>
                    <a:pt x="4256" y="448"/>
                  </a:lnTo>
                  <a:lnTo>
                    <a:pt x="4289" y="478"/>
                  </a:lnTo>
                  <a:lnTo>
                    <a:pt x="4321" y="510"/>
                  </a:lnTo>
                  <a:lnTo>
                    <a:pt x="4353" y="542"/>
                  </a:lnTo>
                  <a:lnTo>
                    <a:pt x="4383" y="574"/>
                  </a:lnTo>
                  <a:lnTo>
                    <a:pt x="4412" y="607"/>
                  </a:lnTo>
                  <a:lnTo>
                    <a:pt x="4440" y="640"/>
                  </a:lnTo>
                  <a:lnTo>
                    <a:pt x="4467" y="674"/>
                  </a:lnTo>
                  <a:lnTo>
                    <a:pt x="4493" y="708"/>
                  </a:lnTo>
                  <a:lnTo>
                    <a:pt x="4518" y="742"/>
                  </a:lnTo>
                  <a:lnTo>
                    <a:pt x="4543" y="776"/>
                  </a:lnTo>
                  <a:lnTo>
                    <a:pt x="4566" y="811"/>
                  </a:lnTo>
                  <a:lnTo>
                    <a:pt x="4588" y="847"/>
                  </a:lnTo>
                  <a:lnTo>
                    <a:pt x="4610" y="883"/>
                  </a:lnTo>
                  <a:lnTo>
                    <a:pt x="4630" y="919"/>
                  </a:lnTo>
                  <a:lnTo>
                    <a:pt x="4649" y="955"/>
                  </a:lnTo>
                  <a:lnTo>
                    <a:pt x="4667" y="993"/>
                  </a:lnTo>
                  <a:lnTo>
                    <a:pt x="4685" y="1030"/>
                  </a:lnTo>
                  <a:lnTo>
                    <a:pt x="4701" y="1068"/>
                  </a:lnTo>
                  <a:lnTo>
                    <a:pt x="4716" y="1106"/>
                  </a:lnTo>
                  <a:lnTo>
                    <a:pt x="4731" y="1145"/>
                  </a:lnTo>
                  <a:lnTo>
                    <a:pt x="4745" y="1184"/>
                  </a:lnTo>
                  <a:lnTo>
                    <a:pt x="4756" y="1223"/>
                  </a:lnTo>
                  <a:lnTo>
                    <a:pt x="4768" y="1264"/>
                  </a:lnTo>
                  <a:lnTo>
                    <a:pt x="4779" y="1304"/>
                  </a:lnTo>
                  <a:lnTo>
                    <a:pt x="4788" y="1345"/>
                  </a:lnTo>
                  <a:lnTo>
                    <a:pt x="4797" y="1386"/>
                  </a:lnTo>
                  <a:lnTo>
                    <a:pt x="4803" y="1427"/>
                  </a:lnTo>
                  <a:lnTo>
                    <a:pt x="4810" y="1469"/>
                  </a:lnTo>
                  <a:lnTo>
                    <a:pt x="4816" y="1511"/>
                  </a:lnTo>
                  <a:lnTo>
                    <a:pt x="4820" y="1555"/>
                  </a:lnTo>
                  <a:lnTo>
                    <a:pt x="4823" y="1598"/>
                  </a:lnTo>
                  <a:lnTo>
                    <a:pt x="4825" y="1641"/>
                  </a:lnTo>
                  <a:lnTo>
                    <a:pt x="4827" y="1686"/>
                  </a:lnTo>
                  <a:lnTo>
                    <a:pt x="4827" y="1729"/>
                  </a:lnTo>
                  <a:lnTo>
                    <a:pt x="4827" y="1768"/>
                  </a:lnTo>
                  <a:lnTo>
                    <a:pt x="4826" y="1806"/>
                  </a:lnTo>
                  <a:lnTo>
                    <a:pt x="4824" y="1843"/>
                  </a:lnTo>
                  <a:lnTo>
                    <a:pt x="4822" y="1880"/>
                  </a:lnTo>
                  <a:lnTo>
                    <a:pt x="4818" y="1917"/>
                  </a:lnTo>
                  <a:lnTo>
                    <a:pt x="4814" y="1954"/>
                  </a:lnTo>
                  <a:lnTo>
                    <a:pt x="4808" y="1990"/>
                  </a:lnTo>
                  <a:lnTo>
                    <a:pt x="4803" y="2027"/>
                  </a:lnTo>
                  <a:lnTo>
                    <a:pt x="4797" y="2062"/>
                  </a:lnTo>
                  <a:lnTo>
                    <a:pt x="4789" y="2098"/>
                  </a:lnTo>
                  <a:lnTo>
                    <a:pt x="4781" y="2134"/>
                  </a:lnTo>
                  <a:lnTo>
                    <a:pt x="4772" y="2169"/>
                  </a:lnTo>
                  <a:lnTo>
                    <a:pt x="4763" y="2204"/>
                  </a:lnTo>
                  <a:lnTo>
                    <a:pt x="4752" y="2240"/>
                  </a:lnTo>
                  <a:lnTo>
                    <a:pt x="4740" y="2274"/>
                  </a:lnTo>
                  <a:lnTo>
                    <a:pt x="4729" y="2308"/>
                  </a:lnTo>
                  <a:lnTo>
                    <a:pt x="4716" y="2342"/>
                  </a:lnTo>
                  <a:lnTo>
                    <a:pt x="4702" y="2376"/>
                  </a:lnTo>
                  <a:lnTo>
                    <a:pt x="4688" y="2410"/>
                  </a:lnTo>
                  <a:lnTo>
                    <a:pt x="4673" y="2443"/>
                  </a:lnTo>
                  <a:lnTo>
                    <a:pt x="4657" y="2476"/>
                  </a:lnTo>
                  <a:lnTo>
                    <a:pt x="4641" y="2508"/>
                  </a:lnTo>
                  <a:lnTo>
                    <a:pt x="4624" y="2541"/>
                  </a:lnTo>
                  <a:lnTo>
                    <a:pt x="4605" y="2573"/>
                  </a:lnTo>
                  <a:lnTo>
                    <a:pt x="4586" y="2606"/>
                  </a:lnTo>
                  <a:lnTo>
                    <a:pt x="4566" y="2638"/>
                  </a:lnTo>
                  <a:lnTo>
                    <a:pt x="4546" y="2669"/>
                  </a:lnTo>
                  <a:lnTo>
                    <a:pt x="4525" y="2701"/>
                  </a:lnTo>
                  <a:lnTo>
                    <a:pt x="4502" y="2732"/>
                  </a:lnTo>
                  <a:lnTo>
                    <a:pt x="4480" y="2763"/>
                  </a:lnTo>
                  <a:lnTo>
                    <a:pt x="4456" y="2793"/>
                  </a:lnTo>
                  <a:lnTo>
                    <a:pt x="4431" y="2824"/>
                  </a:lnTo>
                  <a:lnTo>
                    <a:pt x="4407" y="2853"/>
                  </a:lnTo>
                  <a:lnTo>
                    <a:pt x="4381" y="2883"/>
                  </a:lnTo>
                  <a:lnTo>
                    <a:pt x="4356" y="2910"/>
                  </a:lnTo>
                  <a:lnTo>
                    <a:pt x="4329" y="2938"/>
                  </a:lnTo>
                  <a:lnTo>
                    <a:pt x="4303" y="2965"/>
                  </a:lnTo>
                  <a:lnTo>
                    <a:pt x="4276" y="2991"/>
                  </a:lnTo>
                  <a:lnTo>
                    <a:pt x="4249" y="3017"/>
                  </a:lnTo>
                  <a:lnTo>
                    <a:pt x="4220" y="3041"/>
                  </a:lnTo>
                  <a:lnTo>
                    <a:pt x="4192" y="3066"/>
                  </a:lnTo>
                  <a:lnTo>
                    <a:pt x="4164" y="3089"/>
                  </a:lnTo>
                  <a:lnTo>
                    <a:pt x="4134" y="3112"/>
                  </a:lnTo>
                  <a:lnTo>
                    <a:pt x="4105" y="3134"/>
                  </a:lnTo>
                  <a:lnTo>
                    <a:pt x="4075" y="3155"/>
                  </a:lnTo>
                  <a:lnTo>
                    <a:pt x="4045" y="3176"/>
                  </a:lnTo>
                  <a:lnTo>
                    <a:pt x="4014" y="3196"/>
                  </a:lnTo>
                  <a:lnTo>
                    <a:pt x="3982" y="3215"/>
                  </a:lnTo>
                  <a:lnTo>
                    <a:pt x="3950" y="3233"/>
                  </a:lnTo>
                  <a:lnTo>
                    <a:pt x="3919" y="3252"/>
                  </a:lnTo>
                  <a:lnTo>
                    <a:pt x="3887" y="3269"/>
                  </a:lnTo>
                  <a:lnTo>
                    <a:pt x="3854" y="3286"/>
                  </a:lnTo>
                  <a:lnTo>
                    <a:pt x="3820" y="3301"/>
                  </a:lnTo>
                  <a:lnTo>
                    <a:pt x="3786" y="3316"/>
                  </a:lnTo>
                  <a:lnTo>
                    <a:pt x="3752" y="3331"/>
                  </a:lnTo>
                  <a:lnTo>
                    <a:pt x="3718" y="3344"/>
                  </a:lnTo>
                  <a:lnTo>
                    <a:pt x="3683" y="3358"/>
                  </a:lnTo>
                  <a:lnTo>
                    <a:pt x="3647" y="3370"/>
                  </a:lnTo>
                  <a:lnTo>
                    <a:pt x="3611" y="3381"/>
                  </a:lnTo>
                  <a:lnTo>
                    <a:pt x="3575" y="3393"/>
                  </a:lnTo>
                  <a:lnTo>
                    <a:pt x="3538" y="3402"/>
                  </a:lnTo>
                  <a:lnTo>
                    <a:pt x="3500" y="3412"/>
                  </a:lnTo>
                  <a:lnTo>
                    <a:pt x="3463" y="3421"/>
                  </a:lnTo>
                  <a:lnTo>
                    <a:pt x="3425" y="3429"/>
                  </a:lnTo>
                  <a:lnTo>
                    <a:pt x="3438" y="3443"/>
                  </a:lnTo>
                  <a:lnTo>
                    <a:pt x="3449" y="3456"/>
                  </a:lnTo>
                  <a:lnTo>
                    <a:pt x="3459" y="3468"/>
                  </a:lnTo>
                  <a:lnTo>
                    <a:pt x="3466" y="3480"/>
                  </a:lnTo>
                  <a:lnTo>
                    <a:pt x="3473" y="3491"/>
                  </a:lnTo>
                  <a:lnTo>
                    <a:pt x="3477" y="3501"/>
                  </a:lnTo>
                  <a:lnTo>
                    <a:pt x="3479" y="3512"/>
                  </a:lnTo>
                  <a:lnTo>
                    <a:pt x="3480" y="3522"/>
                  </a:lnTo>
                  <a:close/>
                </a:path>
              </a:pathLst>
            </a:custGeom>
            <a:solidFill>
              <a:srgbClr val="D5D1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22"/>
          <p:cNvGrpSpPr>
            <a:grpSpLocks/>
          </p:cNvGrpSpPr>
          <p:nvPr/>
        </p:nvGrpSpPr>
        <p:grpSpPr>
          <a:xfrm>
            <a:off x="210336" y="4729001"/>
            <a:ext cx="792000" cy="792000"/>
            <a:chOff x="592807" y="5907019"/>
            <a:chExt cx="612000" cy="612000"/>
          </a:xfrm>
        </p:grpSpPr>
        <p:sp>
          <p:nvSpPr>
            <p:cNvPr id="18" name="Oval 327"/>
            <p:cNvSpPr/>
            <p:nvPr/>
          </p:nvSpPr>
          <p:spPr bwMode="ltGray">
            <a:xfrm>
              <a:off x="592807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9" name="Freeform 4926"/>
            <p:cNvSpPr>
              <a:spLocks noEditPoints="1"/>
            </p:cNvSpPr>
            <p:nvPr/>
          </p:nvSpPr>
          <p:spPr bwMode="auto">
            <a:xfrm>
              <a:off x="672351" y="6086312"/>
              <a:ext cx="452913" cy="310775"/>
            </a:xfrm>
            <a:custGeom>
              <a:avLst/>
              <a:gdLst>
                <a:gd name="T0" fmla="*/ 306 w 376"/>
                <a:gd name="T1" fmla="*/ 112 h 258"/>
                <a:gd name="T2" fmla="*/ 306 w 376"/>
                <a:gd name="T3" fmla="*/ 178 h 258"/>
                <a:gd name="T4" fmla="*/ 282 w 376"/>
                <a:gd name="T5" fmla="*/ 200 h 258"/>
                <a:gd name="T6" fmla="*/ 254 w 376"/>
                <a:gd name="T7" fmla="*/ 216 h 258"/>
                <a:gd name="T8" fmla="*/ 222 w 376"/>
                <a:gd name="T9" fmla="*/ 226 h 258"/>
                <a:gd name="T10" fmla="*/ 190 w 376"/>
                <a:gd name="T11" fmla="*/ 230 h 258"/>
                <a:gd name="T12" fmla="*/ 172 w 376"/>
                <a:gd name="T13" fmla="*/ 230 h 258"/>
                <a:gd name="T14" fmla="*/ 138 w 376"/>
                <a:gd name="T15" fmla="*/ 222 h 258"/>
                <a:gd name="T16" fmla="*/ 108 w 376"/>
                <a:gd name="T17" fmla="*/ 208 h 258"/>
                <a:gd name="T18" fmla="*/ 82 w 376"/>
                <a:gd name="T19" fmla="*/ 188 h 258"/>
                <a:gd name="T20" fmla="*/ 70 w 376"/>
                <a:gd name="T21" fmla="*/ 112 h 258"/>
                <a:gd name="T22" fmla="*/ 176 w 376"/>
                <a:gd name="T23" fmla="*/ 148 h 258"/>
                <a:gd name="T24" fmla="*/ 188 w 376"/>
                <a:gd name="T25" fmla="*/ 150 h 258"/>
                <a:gd name="T26" fmla="*/ 200 w 376"/>
                <a:gd name="T27" fmla="*/ 148 h 258"/>
                <a:gd name="T28" fmla="*/ 190 w 376"/>
                <a:gd name="T29" fmla="*/ 0 h 258"/>
                <a:gd name="T30" fmla="*/ 186 w 376"/>
                <a:gd name="T31" fmla="*/ 0 h 258"/>
                <a:gd name="T32" fmla="*/ 8 w 376"/>
                <a:gd name="T33" fmla="*/ 44 h 258"/>
                <a:gd name="T34" fmla="*/ 0 w 376"/>
                <a:gd name="T35" fmla="*/ 54 h 258"/>
                <a:gd name="T36" fmla="*/ 2 w 376"/>
                <a:gd name="T37" fmla="*/ 60 h 258"/>
                <a:gd name="T38" fmla="*/ 184 w 376"/>
                <a:gd name="T39" fmla="*/ 124 h 258"/>
                <a:gd name="T40" fmla="*/ 188 w 376"/>
                <a:gd name="T41" fmla="*/ 124 h 258"/>
                <a:gd name="T42" fmla="*/ 192 w 376"/>
                <a:gd name="T43" fmla="*/ 124 h 258"/>
                <a:gd name="T44" fmla="*/ 370 w 376"/>
                <a:gd name="T45" fmla="*/ 64 h 258"/>
                <a:gd name="T46" fmla="*/ 376 w 376"/>
                <a:gd name="T47" fmla="*/ 54 h 258"/>
                <a:gd name="T48" fmla="*/ 374 w 376"/>
                <a:gd name="T49" fmla="*/ 48 h 258"/>
                <a:gd name="T50" fmla="*/ 368 w 376"/>
                <a:gd name="T51" fmla="*/ 44 h 258"/>
                <a:gd name="T52" fmla="*/ 348 w 376"/>
                <a:gd name="T53" fmla="*/ 98 h 258"/>
                <a:gd name="T54" fmla="*/ 328 w 376"/>
                <a:gd name="T55" fmla="*/ 172 h 258"/>
                <a:gd name="T56" fmla="*/ 332 w 376"/>
                <a:gd name="T57" fmla="*/ 170 h 258"/>
                <a:gd name="T58" fmla="*/ 338 w 376"/>
                <a:gd name="T59" fmla="*/ 170 h 258"/>
                <a:gd name="T60" fmla="*/ 348 w 376"/>
                <a:gd name="T61" fmla="*/ 172 h 258"/>
                <a:gd name="T62" fmla="*/ 338 w 376"/>
                <a:gd name="T63" fmla="*/ 200 h 258"/>
                <a:gd name="T64" fmla="*/ 332 w 376"/>
                <a:gd name="T65" fmla="*/ 198 h 258"/>
                <a:gd name="T66" fmla="*/ 318 w 376"/>
                <a:gd name="T67" fmla="*/ 258 h 258"/>
                <a:gd name="T68" fmla="*/ 348 w 376"/>
                <a:gd name="T69" fmla="*/ 194 h 258"/>
                <a:gd name="T70" fmla="*/ 344 w 376"/>
                <a:gd name="T71" fmla="*/ 198 h 258"/>
                <a:gd name="T72" fmla="*/ 338 w 376"/>
                <a:gd name="T73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6" h="258">
                  <a:moveTo>
                    <a:pt x="200" y="148"/>
                  </a:moveTo>
                  <a:lnTo>
                    <a:pt x="306" y="112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294" y="188"/>
                  </a:lnTo>
                  <a:lnTo>
                    <a:pt x="282" y="200"/>
                  </a:lnTo>
                  <a:lnTo>
                    <a:pt x="268" y="208"/>
                  </a:lnTo>
                  <a:lnTo>
                    <a:pt x="254" y="216"/>
                  </a:lnTo>
                  <a:lnTo>
                    <a:pt x="238" y="222"/>
                  </a:lnTo>
                  <a:lnTo>
                    <a:pt x="222" y="226"/>
                  </a:lnTo>
                  <a:lnTo>
                    <a:pt x="206" y="230"/>
                  </a:lnTo>
                  <a:lnTo>
                    <a:pt x="190" y="230"/>
                  </a:lnTo>
                  <a:lnTo>
                    <a:pt x="190" y="230"/>
                  </a:lnTo>
                  <a:lnTo>
                    <a:pt x="172" y="230"/>
                  </a:lnTo>
                  <a:lnTo>
                    <a:pt x="154" y="226"/>
                  </a:lnTo>
                  <a:lnTo>
                    <a:pt x="138" y="222"/>
                  </a:lnTo>
                  <a:lnTo>
                    <a:pt x="122" y="216"/>
                  </a:lnTo>
                  <a:lnTo>
                    <a:pt x="108" y="208"/>
                  </a:lnTo>
                  <a:lnTo>
                    <a:pt x="94" y="198"/>
                  </a:lnTo>
                  <a:lnTo>
                    <a:pt x="82" y="188"/>
                  </a:lnTo>
                  <a:lnTo>
                    <a:pt x="70" y="176"/>
                  </a:lnTo>
                  <a:lnTo>
                    <a:pt x="70" y="112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200" y="148"/>
                  </a:lnTo>
                  <a:lnTo>
                    <a:pt x="200" y="148"/>
                  </a:lnTo>
                  <a:close/>
                  <a:moveTo>
                    <a:pt x="368" y="44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60"/>
                  </a:lnTo>
                  <a:lnTo>
                    <a:pt x="6" y="64"/>
                  </a:lnTo>
                  <a:lnTo>
                    <a:pt x="184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92" y="124"/>
                  </a:lnTo>
                  <a:lnTo>
                    <a:pt x="370" y="64"/>
                  </a:lnTo>
                  <a:lnTo>
                    <a:pt x="370" y="64"/>
                  </a:lnTo>
                  <a:lnTo>
                    <a:pt x="374" y="60"/>
                  </a:lnTo>
                  <a:lnTo>
                    <a:pt x="376" y="54"/>
                  </a:lnTo>
                  <a:lnTo>
                    <a:pt x="376" y="54"/>
                  </a:lnTo>
                  <a:lnTo>
                    <a:pt x="374" y="48"/>
                  </a:lnTo>
                  <a:lnTo>
                    <a:pt x="368" y="44"/>
                  </a:lnTo>
                  <a:lnTo>
                    <a:pt x="368" y="44"/>
                  </a:lnTo>
                  <a:close/>
                  <a:moveTo>
                    <a:pt x="348" y="172"/>
                  </a:moveTo>
                  <a:lnTo>
                    <a:pt x="348" y="98"/>
                  </a:lnTo>
                  <a:lnTo>
                    <a:pt x="328" y="106"/>
                  </a:lnTo>
                  <a:lnTo>
                    <a:pt x="328" y="172"/>
                  </a:lnTo>
                  <a:lnTo>
                    <a:pt x="328" y="172"/>
                  </a:lnTo>
                  <a:lnTo>
                    <a:pt x="332" y="170"/>
                  </a:lnTo>
                  <a:lnTo>
                    <a:pt x="338" y="170"/>
                  </a:lnTo>
                  <a:lnTo>
                    <a:pt x="338" y="170"/>
                  </a:lnTo>
                  <a:lnTo>
                    <a:pt x="344" y="170"/>
                  </a:lnTo>
                  <a:lnTo>
                    <a:pt x="348" y="172"/>
                  </a:lnTo>
                  <a:lnTo>
                    <a:pt x="348" y="172"/>
                  </a:lnTo>
                  <a:close/>
                  <a:moveTo>
                    <a:pt x="338" y="200"/>
                  </a:moveTo>
                  <a:lnTo>
                    <a:pt x="338" y="200"/>
                  </a:lnTo>
                  <a:lnTo>
                    <a:pt x="332" y="198"/>
                  </a:lnTo>
                  <a:lnTo>
                    <a:pt x="326" y="194"/>
                  </a:lnTo>
                  <a:lnTo>
                    <a:pt x="318" y="258"/>
                  </a:lnTo>
                  <a:lnTo>
                    <a:pt x="356" y="258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4" y="198"/>
                  </a:lnTo>
                  <a:lnTo>
                    <a:pt x="338" y="200"/>
                  </a:lnTo>
                  <a:lnTo>
                    <a:pt x="338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119"/>
          <p:cNvGrpSpPr>
            <a:grpSpLocks/>
          </p:cNvGrpSpPr>
          <p:nvPr/>
        </p:nvGrpSpPr>
        <p:grpSpPr>
          <a:xfrm>
            <a:off x="226371" y="3204808"/>
            <a:ext cx="792000" cy="792000"/>
            <a:chOff x="1467520" y="3474401"/>
            <a:chExt cx="612000" cy="612000"/>
          </a:xfrm>
        </p:grpSpPr>
        <p:sp>
          <p:nvSpPr>
            <p:cNvPr id="21" name="Oval 313"/>
            <p:cNvSpPr/>
            <p:nvPr/>
          </p:nvSpPr>
          <p:spPr bwMode="ltGray">
            <a:xfrm>
              <a:off x="1467520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Freeform 4918"/>
            <p:cNvSpPr>
              <a:spLocks noEditPoints="1"/>
            </p:cNvSpPr>
            <p:nvPr/>
          </p:nvSpPr>
          <p:spPr bwMode="auto">
            <a:xfrm>
              <a:off x="1626565" y="3541355"/>
              <a:ext cx="293911" cy="491458"/>
            </a:xfrm>
            <a:custGeom>
              <a:avLst/>
              <a:gdLst>
                <a:gd name="T0" fmla="*/ 226 w 244"/>
                <a:gd name="T1" fmla="*/ 162 h 408"/>
                <a:gd name="T2" fmla="*/ 226 w 244"/>
                <a:gd name="T3" fmla="*/ 102 h 408"/>
                <a:gd name="T4" fmla="*/ 220 w 244"/>
                <a:gd name="T5" fmla="*/ 96 h 408"/>
                <a:gd name="T6" fmla="*/ 198 w 244"/>
                <a:gd name="T7" fmla="*/ 104 h 408"/>
                <a:gd name="T8" fmla="*/ 172 w 244"/>
                <a:gd name="T9" fmla="*/ 80 h 408"/>
                <a:gd name="T10" fmla="*/ 84 w 244"/>
                <a:gd name="T11" fmla="*/ 78 h 408"/>
                <a:gd name="T12" fmla="*/ 52 w 244"/>
                <a:gd name="T13" fmla="*/ 92 h 408"/>
                <a:gd name="T14" fmla="*/ 28 w 244"/>
                <a:gd name="T15" fmla="*/ 98 h 408"/>
                <a:gd name="T16" fmla="*/ 20 w 244"/>
                <a:gd name="T17" fmla="*/ 98 h 408"/>
                <a:gd name="T18" fmla="*/ 16 w 244"/>
                <a:gd name="T19" fmla="*/ 162 h 408"/>
                <a:gd name="T20" fmla="*/ 16 w 244"/>
                <a:gd name="T21" fmla="*/ 162 h 408"/>
                <a:gd name="T22" fmla="*/ 2 w 244"/>
                <a:gd name="T23" fmla="*/ 172 h 408"/>
                <a:gd name="T24" fmla="*/ 2 w 244"/>
                <a:gd name="T25" fmla="*/ 186 h 408"/>
                <a:gd name="T26" fmla="*/ 16 w 244"/>
                <a:gd name="T27" fmla="*/ 196 h 408"/>
                <a:gd name="T28" fmla="*/ 16 w 244"/>
                <a:gd name="T29" fmla="*/ 228 h 408"/>
                <a:gd name="T30" fmla="*/ 22 w 244"/>
                <a:gd name="T31" fmla="*/ 236 h 408"/>
                <a:gd name="T32" fmla="*/ 74 w 244"/>
                <a:gd name="T33" fmla="*/ 388 h 408"/>
                <a:gd name="T34" fmla="*/ 86 w 244"/>
                <a:gd name="T35" fmla="*/ 406 h 408"/>
                <a:gd name="T36" fmla="*/ 102 w 244"/>
                <a:gd name="T37" fmla="*/ 406 h 408"/>
                <a:gd name="T38" fmla="*/ 114 w 244"/>
                <a:gd name="T39" fmla="*/ 388 h 408"/>
                <a:gd name="T40" fmla="*/ 118 w 244"/>
                <a:gd name="T41" fmla="*/ 272 h 408"/>
                <a:gd name="T42" fmla="*/ 124 w 244"/>
                <a:gd name="T43" fmla="*/ 272 h 408"/>
                <a:gd name="T44" fmla="*/ 130 w 244"/>
                <a:gd name="T45" fmla="*/ 388 h 408"/>
                <a:gd name="T46" fmla="*/ 136 w 244"/>
                <a:gd name="T47" fmla="*/ 402 h 408"/>
                <a:gd name="T48" fmla="*/ 150 w 244"/>
                <a:gd name="T49" fmla="*/ 408 h 408"/>
                <a:gd name="T50" fmla="*/ 168 w 244"/>
                <a:gd name="T51" fmla="*/ 396 h 408"/>
                <a:gd name="T52" fmla="*/ 222 w 244"/>
                <a:gd name="T53" fmla="*/ 236 h 408"/>
                <a:gd name="T54" fmla="*/ 226 w 244"/>
                <a:gd name="T55" fmla="*/ 228 h 408"/>
                <a:gd name="T56" fmla="*/ 226 w 244"/>
                <a:gd name="T57" fmla="*/ 196 h 408"/>
                <a:gd name="T58" fmla="*/ 238 w 244"/>
                <a:gd name="T59" fmla="*/ 192 h 408"/>
                <a:gd name="T60" fmla="*/ 244 w 244"/>
                <a:gd name="T61" fmla="*/ 180 h 408"/>
                <a:gd name="T62" fmla="*/ 234 w 244"/>
                <a:gd name="T63" fmla="*/ 164 h 408"/>
                <a:gd name="T64" fmla="*/ 34 w 244"/>
                <a:gd name="T65" fmla="*/ 118 h 408"/>
                <a:gd name="T66" fmla="*/ 34 w 244"/>
                <a:gd name="T67" fmla="*/ 222 h 408"/>
                <a:gd name="T68" fmla="*/ 130 w 244"/>
                <a:gd name="T69" fmla="*/ 252 h 408"/>
                <a:gd name="T70" fmla="*/ 210 w 244"/>
                <a:gd name="T71" fmla="*/ 222 h 408"/>
                <a:gd name="T72" fmla="*/ 88 w 244"/>
                <a:gd name="T73" fmla="*/ 28 h 408"/>
                <a:gd name="T74" fmla="*/ 98 w 244"/>
                <a:gd name="T75" fmla="*/ 10 h 408"/>
                <a:gd name="T76" fmla="*/ 114 w 244"/>
                <a:gd name="T77" fmla="*/ 2 h 408"/>
                <a:gd name="T78" fmla="*/ 128 w 244"/>
                <a:gd name="T79" fmla="*/ 2 h 408"/>
                <a:gd name="T80" fmla="*/ 146 w 244"/>
                <a:gd name="T81" fmla="*/ 10 h 408"/>
                <a:gd name="T82" fmla="*/ 156 w 244"/>
                <a:gd name="T83" fmla="*/ 28 h 408"/>
                <a:gd name="T84" fmla="*/ 156 w 244"/>
                <a:gd name="T85" fmla="*/ 42 h 408"/>
                <a:gd name="T86" fmla="*/ 146 w 244"/>
                <a:gd name="T87" fmla="*/ 60 h 408"/>
                <a:gd name="T88" fmla="*/ 128 w 244"/>
                <a:gd name="T89" fmla="*/ 70 h 408"/>
                <a:gd name="T90" fmla="*/ 114 w 244"/>
                <a:gd name="T91" fmla="*/ 70 h 408"/>
                <a:gd name="T92" fmla="*/ 98 w 244"/>
                <a:gd name="T93" fmla="*/ 60 h 408"/>
                <a:gd name="T94" fmla="*/ 88 w 244"/>
                <a:gd name="T95" fmla="*/ 4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408">
                  <a:moveTo>
                    <a:pt x="226" y="162"/>
                  </a:moveTo>
                  <a:lnTo>
                    <a:pt x="226" y="162"/>
                  </a:lnTo>
                  <a:lnTo>
                    <a:pt x="226" y="162"/>
                  </a:lnTo>
                  <a:lnTo>
                    <a:pt x="226" y="106"/>
                  </a:lnTo>
                  <a:lnTo>
                    <a:pt x="226" y="106"/>
                  </a:lnTo>
                  <a:lnTo>
                    <a:pt x="226" y="102"/>
                  </a:lnTo>
                  <a:lnTo>
                    <a:pt x="222" y="98"/>
                  </a:lnTo>
                  <a:lnTo>
                    <a:pt x="222" y="98"/>
                  </a:lnTo>
                  <a:lnTo>
                    <a:pt x="220" y="96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98" y="104"/>
                  </a:lnTo>
                  <a:lnTo>
                    <a:pt x="192" y="94"/>
                  </a:lnTo>
                  <a:lnTo>
                    <a:pt x="182" y="86"/>
                  </a:lnTo>
                  <a:lnTo>
                    <a:pt x="172" y="80"/>
                  </a:lnTo>
                  <a:lnTo>
                    <a:pt x="158" y="78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72" y="80"/>
                  </a:lnTo>
                  <a:lnTo>
                    <a:pt x="60" y="84"/>
                  </a:lnTo>
                  <a:lnTo>
                    <a:pt x="52" y="92"/>
                  </a:lnTo>
                  <a:lnTo>
                    <a:pt x="44" y="104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18" y="102"/>
                  </a:lnTo>
                  <a:lnTo>
                    <a:pt x="16" y="106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0" y="164"/>
                  </a:lnTo>
                  <a:lnTo>
                    <a:pt x="4" y="168"/>
                  </a:lnTo>
                  <a:lnTo>
                    <a:pt x="2" y="172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2" y="186"/>
                  </a:lnTo>
                  <a:lnTo>
                    <a:pt x="4" y="192"/>
                  </a:lnTo>
                  <a:lnTo>
                    <a:pt x="10" y="194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16" y="196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8" y="234"/>
                  </a:lnTo>
                  <a:lnTo>
                    <a:pt x="22" y="236"/>
                  </a:lnTo>
                  <a:lnTo>
                    <a:pt x="74" y="256"/>
                  </a:lnTo>
                  <a:lnTo>
                    <a:pt x="74" y="388"/>
                  </a:lnTo>
                  <a:lnTo>
                    <a:pt x="74" y="388"/>
                  </a:lnTo>
                  <a:lnTo>
                    <a:pt x="76" y="396"/>
                  </a:lnTo>
                  <a:lnTo>
                    <a:pt x="80" y="402"/>
                  </a:lnTo>
                  <a:lnTo>
                    <a:pt x="86" y="406"/>
                  </a:lnTo>
                  <a:lnTo>
                    <a:pt x="94" y="408"/>
                  </a:lnTo>
                  <a:lnTo>
                    <a:pt x="94" y="408"/>
                  </a:lnTo>
                  <a:lnTo>
                    <a:pt x="102" y="406"/>
                  </a:lnTo>
                  <a:lnTo>
                    <a:pt x="108" y="402"/>
                  </a:lnTo>
                  <a:lnTo>
                    <a:pt x="112" y="396"/>
                  </a:lnTo>
                  <a:lnTo>
                    <a:pt x="114" y="388"/>
                  </a:lnTo>
                  <a:lnTo>
                    <a:pt x="114" y="270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22" y="274"/>
                  </a:lnTo>
                  <a:lnTo>
                    <a:pt x="122" y="274"/>
                  </a:lnTo>
                  <a:lnTo>
                    <a:pt x="124" y="272"/>
                  </a:lnTo>
                  <a:lnTo>
                    <a:pt x="124" y="272"/>
                  </a:lnTo>
                  <a:lnTo>
                    <a:pt x="130" y="270"/>
                  </a:lnTo>
                  <a:lnTo>
                    <a:pt x="130" y="388"/>
                  </a:lnTo>
                  <a:lnTo>
                    <a:pt x="130" y="388"/>
                  </a:lnTo>
                  <a:lnTo>
                    <a:pt x="132" y="396"/>
                  </a:lnTo>
                  <a:lnTo>
                    <a:pt x="136" y="402"/>
                  </a:lnTo>
                  <a:lnTo>
                    <a:pt x="142" y="406"/>
                  </a:lnTo>
                  <a:lnTo>
                    <a:pt x="150" y="408"/>
                  </a:lnTo>
                  <a:lnTo>
                    <a:pt x="150" y="408"/>
                  </a:lnTo>
                  <a:lnTo>
                    <a:pt x="158" y="406"/>
                  </a:lnTo>
                  <a:lnTo>
                    <a:pt x="164" y="402"/>
                  </a:lnTo>
                  <a:lnTo>
                    <a:pt x="168" y="396"/>
                  </a:lnTo>
                  <a:lnTo>
                    <a:pt x="170" y="388"/>
                  </a:lnTo>
                  <a:lnTo>
                    <a:pt x="170" y="256"/>
                  </a:lnTo>
                  <a:lnTo>
                    <a:pt x="222" y="236"/>
                  </a:lnTo>
                  <a:lnTo>
                    <a:pt x="222" y="236"/>
                  </a:lnTo>
                  <a:lnTo>
                    <a:pt x="226" y="234"/>
                  </a:lnTo>
                  <a:lnTo>
                    <a:pt x="226" y="228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34" y="194"/>
                  </a:lnTo>
                  <a:lnTo>
                    <a:pt x="238" y="192"/>
                  </a:lnTo>
                  <a:lnTo>
                    <a:pt x="242" y="186"/>
                  </a:lnTo>
                  <a:lnTo>
                    <a:pt x="244" y="180"/>
                  </a:lnTo>
                  <a:lnTo>
                    <a:pt x="244" y="180"/>
                  </a:lnTo>
                  <a:lnTo>
                    <a:pt x="242" y="172"/>
                  </a:lnTo>
                  <a:lnTo>
                    <a:pt x="238" y="168"/>
                  </a:lnTo>
                  <a:lnTo>
                    <a:pt x="234" y="164"/>
                  </a:lnTo>
                  <a:lnTo>
                    <a:pt x="226" y="162"/>
                  </a:lnTo>
                  <a:lnTo>
                    <a:pt x="226" y="162"/>
                  </a:lnTo>
                  <a:close/>
                  <a:moveTo>
                    <a:pt x="34" y="118"/>
                  </a:moveTo>
                  <a:lnTo>
                    <a:pt x="114" y="148"/>
                  </a:lnTo>
                  <a:lnTo>
                    <a:pt x="114" y="252"/>
                  </a:lnTo>
                  <a:lnTo>
                    <a:pt x="34" y="222"/>
                  </a:lnTo>
                  <a:lnTo>
                    <a:pt x="34" y="118"/>
                  </a:lnTo>
                  <a:close/>
                  <a:moveTo>
                    <a:pt x="210" y="222"/>
                  </a:moveTo>
                  <a:lnTo>
                    <a:pt x="130" y="252"/>
                  </a:lnTo>
                  <a:lnTo>
                    <a:pt x="130" y="148"/>
                  </a:lnTo>
                  <a:lnTo>
                    <a:pt x="210" y="118"/>
                  </a:lnTo>
                  <a:lnTo>
                    <a:pt x="210" y="222"/>
                  </a:lnTo>
                  <a:close/>
                  <a:moveTo>
                    <a:pt x="88" y="36"/>
                  </a:moveTo>
                  <a:lnTo>
                    <a:pt x="88" y="36"/>
                  </a:lnTo>
                  <a:lnTo>
                    <a:pt x="88" y="28"/>
                  </a:lnTo>
                  <a:lnTo>
                    <a:pt x="90" y="22"/>
                  </a:lnTo>
                  <a:lnTo>
                    <a:pt x="94" y="16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4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2"/>
                  </a:lnTo>
                  <a:lnTo>
                    <a:pt x="136" y="4"/>
                  </a:lnTo>
                  <a:lnTo>
                    <a:pt x="142" y="6"/>
                  </a:lnTo>
                  <a:lnTo>
                    <a:pt x="146" y="10"/>
                  </a:lnTo>
                  <a:lnTo>
                    <a:pt x="150" y="16"/>
                  </a:lnTo>
                  <a:lnTo>
                    <a:pt x="154" y="22"/>
                  </a:lnTo>
                  <a:lnTo>
                    <a:pt x="156" y="28"/>
                  </a:lnTo>
                  <a:lnTo>
                    <a:pt x="156" y="36"/>
                  </a:lnTo>
                  <a:lnTo>
                    <a:pt x="156" y="36"/>
                  </a:lnTo>
                  <a:lnTo>
                    <a:pt x="156" y="42"/>
                  </a:lnTo>
                  <a:lnTo>
                    <a:pt x="154" y="48"/>
                  </a:lnTo>
                  <a:lnTo>
                    <a:pt x="150" y="54"/>
                  </a:lnTo>
                  <a:lnTo>
                    <a:pt x="146" y="60"/>
                  </a:lnTo>
                  <a:lnTo>
                    <a:pt x="142" y="64"/>
                  </a:lnTo>
                  <a:lnTo>
                    <a:pt x="136" y="68"/>
                  </a:lnTo>
                  <a:lnTo>
                    <a:pt x="128" y="70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14" y="70"/>
                  </a:lnTo>
                  <a:lnTo>
                    <a:pt x="108" y="68"/>
                  </a:lnTo>
                  <a:lnTo>
                    <a:pt x="102" y="64"/>
                  </a:lnTo>
                  <a:lnTo>
                    <a:pt x="98" y="60"/>
                  </a:lnTo>
                  <a:lnTo>
                    <a:pt x="94" y="54"/>
                  </a:lnTo>
                  <a:lnTo>
                    <a:pt x="90" y="48"/>
                  </a:lnTo>
                  <a:lnTo>
                    <a:pt x="88" y="42"/>
                  </a:lnTo>
                  <a:lnTo>
                    <a:pt x="88" y="36"/>
                  </a:lnTo>
                  <a:lnTo>
                    <a:pt x="88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12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623"/>
            <a:ext cx="10515600" cy="4044504"/>
          </a:xfrm>
        </p:spPr>
        <p:txBody>
          <a:bodyPr>
            <a:normAutofit/>
          </a:bodyPr>
          <a:lstStyle/>
          <a:p>
            <a:pPr algn="ctr"/>
            <a:r>
              <a:rPr lang="ru-RU" sz="13800" b="1" dirty="0" smtClean="0"/>
              <a:t>Спасибо за внимание!</a:t>
            </a:r>
            <a:endParaRPr lang="ru-RU" sz="138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Совет по профессиональным квалификациям на железнодорожном транспорте Российской Федерации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CBE2E-0222-46ED-9E92-148FCD87E52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468</Words>
  <Application>Microsoft Office PowerPoint</Application>
  <PresentationFormat>Широкоэкранный</PresentationFormat>
  <Paragraphs>62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Georgia</vt:lpstr>
      <vt:lpstr>Times New Roman</vt:lpstr>
      <vt:lpstr>Verdana</vt:lpstr>
      <vt:lpstr>Тема Office</vt:lpstr>
      <vt:lpstr>Презентация PowerPoint</vt:lpstr>
      <vt:lpstr>Исходная информация и процесс формирования ОРК </vt:lpstr>
      <vt:lpstr>Обоснование выбора дескрипторов и уровней рамки</vt:lpstr>
      <vt:lpstr>Описание ОРК</vt:lpstr>
      <vt:lpstr>Результаты разработки ОРК для СПК и железнодорожного транспорта</vt:lpstr>
      <vt:lpstr>Проблемы разработки ОРК</vt:lpstr>
      <vt:lpstr>Перспективы дальнейшей разработки ОРК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Епишкин</dc:creator>
  <cp:lastModifiedBy>Илья Епишкин</cp:lastModifiedBy>
  <cp:revision>24</cp:revision>
  <dcterms:created xsi:type="dcterms:W3CDTF">2015-11-18T11:05:34Z</dcterms:created>
  <dcterms:modified xsi:type="dcterms:W3CDTF">2015-11-19T14:55:59Z</dcterms:modified>
</cp:coreProperties>
</file>